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5.xml" ContentType="application/vnd.openxmlformats-officedocument.themeOverride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16" r:id="rId4"/>
  </p:sldMasterIdLst>
  <p:notesMasterIdLst>
    <p:notesMasterId r:id="rId24"/>
  </p:notesMasterIdLst>
  <p:sldIdLst>
    <p:sldId id="256" r:id="rId5"/>
    <p:sldId id="276" r:id="rId6"/>
    <p:sldId id="257" r:id="rId7"/>
    <p:sldId id="277" r:id="rId8"/>
    <p:sldId id="278" r:id="rId9"/>
    <p:sldId id="275" r:id="rId10"/>
    <p:sldId id="279" r:id="rId11"/>
    <p:sldId id="280" r:id="rId12"/>
    <p:sldId id="281" r:id="rId13"/>
    <p:sldId id="282" r:id="rId14"/>
    <p:sldId id="283" r:id="rId15"/>
    <p:sldId id="265" r:id="rId16"/>
    <p:sldId id="262" r:id="rId17"/>
    <p:sldId id="263" r:id="rId18"/>
    <p:sldId id="261" r:id="rId19"/>
    <p:sldId id="284" r:id="rId20"/>
    <p:sldId id="285" r:id="rId21"/>
    <p:sldId id="286" r:id="rId22"/>
    <p:sldId id="271" r:id="rId23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Chalkboard"/>
        <a:ea typeface="ヒラギノ角ゴ ProN W3"/>
        <a:cs typeface="ヒラギノ角ゴ ProN W3"/>
        <a:sym typeface="Chalkboard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Chalkboard"/>
        <a:ea typeface="ヒラギノ角ゴ ProN W3"/>
        <a:cs typeface="ヒラギノ角ゴ ProN W3"/>
        <a:sym typeface="Chalkboard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Chalkboard"/>
        <a:ea typeface="ヒラギノ角ゴ ProN W3"/>
        <a:cs typeface="ヒラギノ角ゴ ProN W3"/>
        <a:sym typeface="Chalkboard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Chalkboard"/>
        <a:ea typeface="ヒラギノ角ゴ ProN W3"/>
        <a:cs typeface="ヒラギノ角ゴ ProN W3"/>
        <a:sym typeface="Chalkboard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FFFFFF"/>
        </a:solidFill>
        <a:latin typeface="Chalkboard"/>
        <a:ea typeface="ヒラギノ角ゴ ProN W3"/>
        <a:cs typeface="ヒラギノ角ゴ ProN W3"/>
        <a:sym typeface="Chalkboard"/>
      </a:defRPr>
    </a:lvl5pPr>
    <a:lvl6pPr marL="2286000" algn="l" defTabSz="914400" rtl="0" eaLnBrk="1" latinLnBrk="0" hangingPunct="1">
      <a:defRPr sz="4200" kern="1200">
        <a:solidFill>
          <a:srgbClr val="FFFFFF"/>
        </a:solidFill>
        <a:latin typeface="Chalkboard"/>
        <a:ea typeface="ヒラギノ角ゴ ProN W3"/>
        <a:cs typeface="ヒラギノ角ゴ ProN W3"/>
        <a:sym typeface="Chalkboard"/>
      </a:defRPr>
    </a:lvl6pPr>
    <a:lvl7pPr marL="2743200" algn="l" defTabSz="914400" rtl="0" eaLnBrk="1" latinLnBrk="0" hangingPunct="1">
      <a:defRPr sz="4200" kern="1200">
        <a:solidFill>
          <a:srgbClr val="FFFFFF"/>
        </a:solidFill>
        <a:latin typeface="Chalkboard"/>
        <a:ea typeface="ヒラギノ角ゴ ProN W3"/>
        <a:cs typeface="ヒラギノ角ゴ ProN W3"/>
        <a:sym typeface="Chalkboard"/>
      </a:defRPr>
    </a:lvl7pPr>
    <a:lvl8pPr marL="3200400" algn="l" defTabSz="914400" rtl="0" eaLnBrk="1" latinLnBrk="0" hangingPunct="1">
      <a:defRPr sz="4200" kern="1200">
        <a:solidFill>
          <a:srgbClr val="FFFFFF"/>
        </a:solidFill>
        <a:latin typeface="Chalkboard"/>
        <a:ea typeface="ヒラギノ角ゴ ProN W3"/>
        <a:cs typeface="ヒラギノ角ゴ ProN W3"/>
        <a:sym typeface="Chalkboard"/>
      </a:defRPr>
    </a:lvl8pPr>
    <a:lvl9pPr marL="3657600" algn="l" defTabSz="914400" rtl="0" eaLnBrk="1" latinLnBrk="0" hangingPunct="1">
      <a:defRPr sz="4200" kern="1200">
        <a:solidFill>
          <a:srgbClr val="FFFFFF"/>
        </a:solidFill>
        <a:latin typeface="Chalkboard"/>
        <a:ea typeface="ヒラギノ角ゴ ProN W3"/>
        <a:cs typeface="ヒラギノ角ゴ ProN W3"/>
        <a:sym typeface="Chalkboard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F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95" autoAdjust="0"/>
  </p:normalViewPr>
  <p:slideViewPr>
    <p:cSldViewPr>
      <p:cViewPr varScale="1">
        <p:scale>
          <a:sx n="47" d="100"/>
          <a:sy n="47" d="100"/>
        </p:scale>
        <p:origin x="840" y="54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-49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es, Richard" userId="S::rmares@washoeschools.net::51608d26-bfde-4f85-a330-497c1d280bf0" providerId="AD" clId="Web-{4948C2E9-966E-4B66-80D8-717E7D127540}"/>
    <pc:docChg chg="modSld">
      <pc:chgData name="Mares, Richard" userId="S::rmares@washoeschools.net::51608d26-bfde-4f85-a330-497c1d280bf0" providerId="AD" clId="Web-{4948C2E9-966E-4B66-80D8-717E7D127540}" dt="2018-04-16T22:33:46.186" v="2"/>
      <pc:docMkLst>
        <pc:docMk/>
      </pc:docMkLst>
      <pc:sldChg chg="modSp">
        <pc:chgData name="Mares, Richard" userId="S::rmares@washoeschools.net::51608d26-bfde-4f85-a330-497c1d280bf0" providerId="AD" clId="Web-{4948C2E9-966E-4B66-80D8-717E7D127540}" dt="2018-04-16T22:33:46.186" v="2"/>
        <pc:sldMkLst>
          <pc:docMk/>
          <pc:sldMk cId="0" sldId="256"/>
        </pc:sldMkLst>
        <pc:spChg chg="mod">
          <ac:chgData name="Mares, Richard" userId="S::rmares@washoeschools.net::51608d26-bfde-4f85-a330-497c1d280bf0" providerId="AD" clId="Web-{4948C2E9-966E-4B66-80D8-717E7D127540}" dt="2018-04-16T22:33:46.186" v="2"/>
          <ac:spMkLst>
            <pc:docMk/>
            <pc:sldMk cId="0" sldId="256"/>
            <ac:spMk id="1331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66AF3-62DF-4D94-BA9A-3F62F819A66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0DAA9E9-E5AD-43CE-93A5-894BDD1C5BE5}">
      <dgm:prSet/>
      <dgm:spPr/>
      <dgm:t>
        <a:bodyPr/>
        <a:lstStyle/>
        <a:p>
          <a:pPr rtl="0"/>
          <a:r>
            <a:rPr lang="en-US" b="1" smtClean="0"/>
            <a:t>Schoolwide Basis - </a:t>
          </a:r>
          <a:r>
            <a:rPr lang="en-US" smtClean="0"/>
            <a:t>Funds used to serve all students in order to increase academic achievement.</a:t>
          </a:r>
          <a:endParaRPr lang="en-US"/>
        </a:p>
      </dgm:t>
    </dgm:pt>
    <dgm:pt modelId="{D635B999-60C3-419D-B71A-297A5EDCC17F}" type="parTrans" cxnId="{67B9E24D-7BBD-4BF0-BDFC-7F2EB05D5DE3}">
      <dgm:prSet/>
      <dgm:spPr/>
      <dgm:t>
        <a:bodyPr/>
        <a:lstStyle/>
        <a:p>
          <a:endParaRPr lang="en-US"/>
        </a:p>
      </dgm:t>
    </dgm:pt>
    <dgm:pt modelId="{52D72ECA-1E01-4D0B-BEFE-65C3AAC3E14E}" type="sibTrans" cxnId="{67B9E24D-7BBD-4BF0-BDFC-7F2EB05D5DE3}">
      <dgm:prSet/>
      <dgm:spPr/>
      <dgm:t>
        <a:bodyPr/>
        <a:lstStyle/>
        <a:p>
          <a:endParaRPr lang="en-US"/>
        </a:p>
      </dgm:t>
    </dgm:pt>
    <dgm:pt modelId="{A896A405-B88F-4C80-A389-80D82D3E00FC}">
      <dgm:prSet/>
      <dgm:spPr/>
      <dgm:t>
        <a:bodyPr/>
        <a:lstStyle/>
        <a:p>
          <a:pPr rtl="0"/>
          <a:r>
            <a:rPr lang="en-US" b="1" smtClean="0"/>
            <a:t>Use of Title I funds</a:t>
          </a:r>
          <a:endParaRPr lang="en-US"/>
        </a:p>
      </dgm:t>
    </dgm:pt>
    <dgm:pt modelId="{516D5C7D-3562-461C-960B-4DAEC88E2876}" type="parTrans" cxnId="{9BCC1A81-65B9-4D0E-937F-B107AC5046F6}">
      <dgm:prSet/>
      <dgm:spPr/>
      <dgm:t>
        <a:bodyPr/>
        <a:lstStyle/>
        <a:p>
          <a:endParaRPr lang="en-US"/>
        </a:p>
      </dgm:t>
    </dgm:pt>
    <dgm:pt modelId="{96DB9883-C9E3-44CC-AA1A-1E9E7BF1E137}" type="sibTrans" cxnId="{9BCC1A81-65B9-4D0E-937F-B107AC5046F6}">
      <dgm:prSet/>
      <dgm:spPr/>
      <dgm:t>
        <a:bodyPr/>
        <a:lstStyle/>
        <a:p>
          <a:endParaRPr lang="en-US"/>
        </a:p>
      </dgm:t>
    </dgm:pt>
    <dgm:pt modelId="{777F4D35-6331-4E17-9980-265C3BC6D821}">
      <dgm:prSet/>
      <dgm:spPr/>
      <dgm:t>
        <a:bodyPr/>
        <a:lstStyle/>
        <a:p>
          <a:pPr rtl="0"/>
          <a:r>
            <a:rPr lang="en-US" smtClean="0"/>
            <a:t>Improve school’s entire educational program </a:t>
          </a:r>
          <a:endParaRPr lang="en-US"/>
        </a:p>
      </dgm:t>
    </dgm:pt>
    <dgm:pt modelId="{723D967A-B0C2-4963-858A-589D8E5B335D}" type="parTrans" cxnId="{1FBAE345-B494-4F50-833A-D22345AF2578}">
      <dgm:prSet/>
      <dgm:spPr/>
      <dgm:t>
        <a:bodyPr/>
        <a:lstStyle/>
        <a:p>
          <a:endParaRPr lang="en-US"/>
        </a:p>
      </dgm:t>
    </dgm:pt>
    <dgm:pt modelId="{9C1438F8-D6CA-4552-B710-0E44ECFA75A6}" type="sibTrans" cxnId="{1FBAE345-B494-4F50-833A-D22345AF2578}">
      <dgm:prSet/>
      <dgm:spPr/>
      <dgm:t>
        <a:bodyPr/>
        <a:lstStyle/>
        <a:p>
          <a:endParaRPr lang="en-US"/>
        </a:p>
      </dgm:t>
    </dgm:pt>
    <dgm:pt modelId="{E7354280-3222-46FA-986C-89A0D8630096}">
      <dgm:prSet/>
      <dgm:spPr/>
      <dgm:t>
        <a:bodyPr/>
        <a:lstStyle/>
        <a:p>
          <a:pPr rtl="0"/>
          <a:r>
            <a:rPr lang="en-US" smtClean="0"/>
            <a:t>Provide additional assistance to all students who experience difficulties in meeting the State’s performance targets</a:t>
          </a:r>
          <a:endParaRPr lang="en-US"/>
        </a:p>
      </dgm:t>
    </dgm:pt>
    <dgm:pt modelId="{03CADFA5-4F6F-4D4E-9E10-AD9F9C2C01D1}" type="parTrans" cxnId="{2812E6B6-3106-4168-B647-D8C575263005}">
      <dgm:prSet/>
      <dgm:spPr/>
      <dgm:t>
        <a:bodyPr/>
        <a:lstStyle/>
        <a:p>
          <a:endParaRPr lang="en-US"/>
        </a:p>
      </dgm:t>
    </dgm:pt>
    <dgm:pt modelId="{5FF0B637-07E4-4F55-9DD9-E92EAA40D57B}" type="sibTrans" cxnId="{2812E6B6-3106-4168-B647-D8C575263005}">
      <dgm:prSet/>
      <dgm:spPr/>
      <dgm:t>
        <a:bodyPr/>
        <a:lstStyle/>
        <a:p>
          <a:endParaRPr lang="en-US"/>
        </a:p>
      </dgm:t>
    </dgm:pt>
    <dgm:pt modelId="{97BB5944-642F-40F1-B44E-542CC40EAF31}" type="pres">
      <dgm:prSet presAssocID="{AA166AF3-62DF-4D94-BA9A-3F62F819A66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ECFD8F-068B-4F8A-B414-0CFC9E8CF962}" type="pres">
      <dgm:prSet presAssocID="{80DAA9E9-E5AD-43CE-93A5-894BDD1C5BE5}" presName="circle1" presStyleLbl="node1" presStyleIdx="0" presStyleCnt="2"/>
      <dgm:spPr/>
    </dgm:pt>
    <dgm:pt modelId="{442268B0-5B68-4B9D-917B-CC70CDBA50A8}" type="pres">
      <dgm:prSet presAssocID="{80DAA9E9-E5AD-43CE-93A5-894BDD1C5BE5}" presName="space" presStyleCnt="0"/>
      <dgm:spPr/>
    </dgm:pt>
    <dgm:pt modelId="{786CECF2-9000-4D30-9B68-941ABD63E1F4}" type="pres">
      <dgm:prSet presAssocID="{80DAA9E9-E5AD-43CE-93A5-894BDD1C5BE5}" presName="rect1" presStyleLbl="alignAcc1" presStyleIdx="0" presStyleCnt="2"/>
      <dgm:spPr/>
      <dgm:t>
        <a:bodyPr/>
        <a:lstStyle/>
        <a:p>
          <a:endParaRPr lang="en-US"/>
        </a:p>
      </dgm:t>
    </dgm:pt>
    <dgm:pt modelId="{FA109625-B343-483E-9F20-BA5E3AB405D2}" type="pres">
      <dgm:prSet presAssocID="{A896A405-B88F-4C80-A389-80D82D3E00FC}" presName="vertSpace2" presStyleLbl="node1" presStyleIdx="0" presStyleCnt="2"/>
      <dgm:spPr/>
    </dgm:pt>
    <dgm:pt modelId="{5D7AB89D-EED6-4A6F-AD23-251B7505D687}" type="pres">
      <dgm:prSet presAssocID="{A896A405-B88F-4C80-A389-80D82D3E00FC}" presName="circle2" presStyleLbl="node1" presStyleIdx="1" presStyleCnt="2"/>
      <dgm:spPr/>
    </dgm:pt>
    <dgm:pt modelId="{5D88EDB9-40AF-4493-91C8-ED5BDB5EEC8A}" type="pres">
      <dgm:prSet presAssocID="{A896A405-B88F-4C80-A389-80D82D3E00FC}" presName="rect2" presStyleLbl="alignAcc1" presStyleIdx="1" presStyleCnt="2"/>
      <dgm:spPr/>
      <dgm:t>
        <a:bodyPr/>
        <a:lstStyle/>
        <a:p>
          <a:endParaRPr lang="en-US"/>
        </a:p>
      </dgm:t>
    </dgm:pt>
    <dgm:pt modelId="{3D801634-494B-447F-85A1-5669F8FFEDF6}" type="pres">
      <dgm:prSet presAssocID="{80DAA9E9-E5AD-43CE-93A5-894BDD1C5BE5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E56DE-06FA-4CAF-9AFB-2151F2E931DD}" type="pres">
      <dgm:prSet presAssocID="{80DAA9E9-E5AD-43CE-93A5-894BDD1C5BE5}" presName="rect1ChTx" presStyleLbl="alignAcc1" presStyleIdx="1" presStyleCnt="2">
        <dgm:presLayoutVars>
          <dgm:bulletEnabled val="1"/>
        </dgm:presLayoutVars>
      </dgm:prSet>
      <dgm:spPr/>
    </dgm:pt>
    <dgm:pt modelId="{92BFCE76-2521-4B76-BCA6-540D2E59D970}" type="pres">
      <dgm:prSet presAssocID="{A896A405-B88F-4C80-A389-80D82D3E00FC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360708-D0DD-4DDA-9725-1579EDA8F663}" type="pres">
      <dgm:prSet presAssocID="{A896A405-B88F-4C80-A389-80D82D3E00FC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819FD1-D617-4180-95E9-B251A9EB4539}" type="presOf" srcId="{A896A405-B88F-4C80-A389-80D82D3E00FC}" destId="{92BFCE76-2521-4B76-BCA6-540D2E59D970}" srcOrd="1" destOrd="0" presId="urn:microsoft.com/office/officeart/2005/8/layout/target3"/>
    <dgm:cxn modelId="{91ED65A2-B288-48ED-897B-B7850522A43A}" type="presOf" srcId="{A896A405-B88F-4C80-A389-80D82D3E00FC}" destId="{5D88EDB9-40AF-4493-91C8-ED5BDB5EEC8A}" srcOrd="0" destOrd="0" presId="urn:microsoft.com/office/officeart/2005/8/layout/target3"/>
    <dgm:cxn modelId="{90087750-A83C-400F-8D1D-A48F2A9C8A9D}" type="presOf" srcId="{80DAA9E9-E5AD-43CE-93A5-894BDD1C5BE5}" destId="{786CECF2-9000-4D30-9B68-941ABD63E1F4}" srcOrd="0" destOrd="0" presId="urn:microsoft.com/office/officeart/2005/8/layout/target3"/>
    <dgm:cxn modelId="{EC387390-64DF-4C90-BE69-0585C7A0E919}" type="presOf" srcId="{AA166AF3-62DF-4D94-BA9A-3F62F819A66D}" destId="{97BB5944-642F-40F1-B44E-542CC40EAF31}" srcOrd="0" destOrd="0" presId="urn:microsoft.com/office/officeart/2005/8/layout/target3"/>
    <dgm:cxn modelId="{3657627A-EAD8-4794-84D2-4C3A4DF4329A}" type="presOf" srcId="{E7354280-3222-46FA-986C-89A0D8630096}" destId="{71360708-D0DD-4DDA-9725-1579EDA8F663}" srcOrd="0" destOrd="1" presId="urn:microsoft.com/office/officeart/2005/8/layout/target3"/>
    <dgm:cxn modelId="{67B9E24D-7BBD-4BF0-BDFC-7F2EB05D5DE3}" srcId="{AA166AF3-62DF-4D94-BA9A-3F62F819A66D}" destId="{80DAA9E9-E5AD-43CE-93A5-894BDD1C5BE5}" srcOrd="0" destOrd="0" parTransId="{D635B999-60C3-419D-B71A-297A5EDCC17F}" sibTransId="{52D72ECA-1E01-4D0B-BEFE-65C3AAC3E14E}"/>
    <dgm:cxn modelId="{2056B521-98EA-42F3-A732-9FE3E297B76C}" type="presOf" srcId="{80DAA9E9-E5AD-43CE-93A5-894BDD1C5BE5}" destId="{3D801634-494B-447F-85A1-5669F8FFEDF6}" srcOrd="1" destOrd="0" presId="urn:microsoft.com/office/officeart/2005/8/layout/target3"/>
    <dgm:cxn modelId="{1FBAE345-B494-4F50-833A-D22345AF2578}" srcId="{A896A405-B88F-4C80-A389-80D82D3E00FC}" destId="{777F4D35-6331-4E17-9980-265C3BC6D821}" srcOrd="0" destOrd="0" parTransId="{723D967A-B0C2-4963-858A-589D8E5B335D}" sibTransId="{9C1438F8-D6CA-4552-B710-0E44ECFA75A6}"/>
    <dgm:cxn modelId="{2812E6B6-3106-4168-B647-D8C575263005}" srcId="{A896A405-B88F-4C80-A389-80D82D3E00FC}" destId="{E7354280-3222-46FA-986C-89A0D8630096}" srcOrd="1" destOrd="0" parTransId="{03CADFA5-4F6F-4D4E-9E10-AD9F9C2C01D1}" sibTransId="{5FF0B637-07E4-4F55-9DD9-E92EAA40D57B}"/>
    <dgm:cxn modelId="{A74DFDF1-6E04-4B56-88C4-0A57DBC498AC}" type="presOf" srcId="{777F4D35-6331-4E17-9980-265C3BC6D821}" destId="{71360708-D0DD-4DDA-9725-1579EDA8F663}" srcOrd="0" destOrd="0" presId="urn:microsoft.com/office/officeart/2005/8/layout/target3"/>
    <dgm:cxn modelId="{9BCC1A81-65B9-4D0E-937F-B107AC5046F6}" srcId="{AA166AF3-62DF-4D94-BA9A-3F62F819A66D}" destId="{A896A405-B88F-4C80-A389-80D82D3E00FC}" srcOrd="1" destOrd="0" parTransId="{516D5C7D-3562-461C-960B-4DAEC88E2876}" sibTransId="{96DB9883-C9E3-44CC-AA1A-1E9E7BF1E137}"/>
    <dgm:cxn modelId="{201B72F3-2417-4B8E-9DF5-8C6CCEC64897}" type="presParOf" srcId="{97BB5944-642F-40F1-B44E-542CC40EAF31}" destId="{7FECFD8F-068B-4F8A-B414-0CFC9E8CF962}" srcOrd="0" destOrd="0" presId="urn:microsoft.com/office/officeart/2005/8/layout/target3"/>
    <dgm:cxn modelId="{FBADFD14-C3D7-478F-8E56-08C27E3EC85F}" type="presParOf" srcId="{97BB5944-642F-40F1-B44E-542CC40EAF31}" destId="{442268B0-5B68-4B9D-917B-CC70CDBA50A8}" srcOrd="1" destOrd="0" presId="urn:microsoft.com/office/officeart/2005/8/layout/target3"/>
    <dgm:cxn modelId="{C7D95B67-9242-4638-B46D-59CB085A64B7}" type="presParOf" srcId="{97BB5944-642F-40F1-B44E-542CC40EAF31}" destId="{786CECF2-9000-4D30-9B68-941ABD63E1F4}" srcOrd="2" destOrd="0" presId="urn:microsoft.com/office/officeart/2005/8/layout/target3"/>
    <dgm:cxn modelId="{CD38A64D-1E88-498F-9450-2A7C83EFF437}" type="presParOf" srcId="{97BB5944-642F-40F1-B44E-542CC40EAF31}" destId="{FA109625-B343-483E-9F20-BA5E3AB405D2}" srcOrd="3" destOrd="0" presId="urn:microsoft.com/office/officeart/2005/8/layout/target3"/>
    <dgm:cxn modelId="{CDF90F2F-BCB7-4AEE-A4DE-C42F6DFDAC79}" type="presParOf" srcId="{97BB5944-642F-40F1-B44E-542CC40EAF31}" destId="{5D7AB89D-EED6-4A6F-AD23-251B7505D687}" srcOrd="4" destOrd="0" presId="urn:microsoft.com/office/officeart/2005/8/layout/target3"/>
    <dgm:cxn modelId="{1B4DDA4A-654A-41CE-9678-313DE1CD23C4}" type="presParOf" srcId="{97BB5944-642F-40F1-B44E-542CC40EAF31}" destId="{5D88EDB9-40AF-4493-91C8-ED5BDB5EEC8A}" srcOrd="5" destOrd="0" presId="urn:microsoft.com/office/officeart/2005/8/layout/target3"/>
    <dgm:cxn modelId="{984B06AF-1928-435F-9A36-6144D1BBBB44}" type="presParOf" srcId="{97BB5944-642F-40F1-B44E-542CC40EAF31}" destId="{3D801634-494B-447F-85A1-5669F8FFEDF6}" srcOrd="6" destOrd="0" presId="urn:microsoft.com/office/officeart/2005/8/layout/target3"/>
    <dgm:cxn modelId="{613FAA03-AC3C-463C-BF17-4A72A679A6EB}" type="presParOf" srcId="{97BB5944-642F-40F1-B44E-542CC40EAF31}" destId="{33DE56DE-06FA-4CAF-9AFB-2151F2E931DD}" srcOrd="7" destOrd="0" presId="urn:microsoft.com/office/officeart/2005/8/layout/target3"/>
    <dgm:cxn modelId="{658654CF-F1CD-4764-AE88-1F1A2B75AD15}" type="presParOf" srcId="{97BB5944-642F-40F1-B44E-542CC40EAF31}" destId="{92BFCE76-2521-4B76-BCA6-540D2E59D970}" srcOrd="8" destOrd="0" presId="urn:microsoft.com/office/officeart/2005/8/layout/target3"/>
    <dgm:cxn modelId="{E74A0973-08B1-4080-A839-B5EB7B4D2F68}" type="presParOf" srcId="{97BB5944-642F-40F1-B44E-542CC40EAF31}" destId="{71360708-D0DD-4DDA-9725-1579EDA8F663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D60A15-825D-413A-A289-BA262F1C3B2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2B7CA6-D867-43E2-A631-29B2E85C1EFA}">
      <dgm:prSet/>
      <dgm:spPr/>
      <dgm:t>
        <a:bodyPr/>
        <a:lstStyle/>
        <a:p>
          <a:pPr rtl="0"/>
          <a:r>
            <a:rPr lang="en-US" b="1" smtClean="0"/>
            <a:t>Required Assessments for Title I</a:t>
          </a:r>
          <a:endParaRPr lang="en-US"/>
        </a:p>
      </dgm:t>
    </dgm:pt>
    <dgm:pt modelId="{E7535A8A-F5AD-4EAA-9F70-192A310B6387}" type="parTrans" cxnId="{A3A5C2CE-120E-463C-95E3-740C056F7168}">
      <dgm:prSet/>
      <dgm:spPr/>
      <dgm:t>
        <a:bodyPr/>
        <a:lstStyle/>
        <a:p>
          <a:endParaRPr lang="en-US"/>
        </a:p>
      </dgm:t>
    </dgm:pt>
    <dgm:pt modelId="{9D748294-D3CB-406C-883A-0123EE9FAF56}" type="sibTrans" cxnId="{A3A5C2CE-120E-463C-95E3-740C056F7168}">
      <dgm:prSet/>
      <dgm:spPr/>
      <dgm:t>
        <a:bodyPr/>
        <a:lstStyle/>
        <a:p>
          <a:endParaRPr lang="en-US"/>
        </a:p>
      </dgm:t>
    </dgm:pt>
    <dgm:pt modelId="{C8A8742C-8585-4455-B631-F0307CFB5538}">
      <dgm:prSet/>
      <dgm:spPr/>
      <dgm:t>
        <a:bodyPr/>
        <a:lstStyle/>
        <a:p>
          <a:pPr rtl="0"/>
          <a:r>
            <a:rPr lang="en-US" b="1" smtClean="0"/>
            <a:t>State Assessments</a:t>
          </a:r>
          <a:endParaRPr lang="en-US"/>
        </a:p>
      </dgm:t>
    </dgm:pt>
    <dgm:pt modelId="{ED22A659-2E52-4DC4-B16A-69547419DC22}" type="parTrans" cxnId="{7AEABF5E-9092-49A3-BF6F-2228F0FE70E9}">
      <dgm:prSet/>
      <dgm:spPr/>
      <dgm:t>
        <a:bodyPr/>
        <a:lstStyle/>
        <a:p>
          <a:endParaRPr lang="en-US"/>
        </a:p>
      </dgm:t>
    </dgm:pt>
    <dgm:pt modelId="{450B1CE3-A57C-4D76-83E6-2572530D3C3A}" type="sibTrans" cxnId="{7AEABF5E-9092-49A3-BF6F-2228F0FE70E9}">
      <dgm:prSet/>
      <dgm:spPr/>
      <dgm:t>
        <a:bodyPr/>
        <a:lstStyle/>
        <a:p>
          <a:endParaRPr lang="en-US"/>
        </a:p>
      </dgm:t>
    </dgm:pt>
    <dgm:pt modelId="{6884D3B1-A885-4228-B36B-7B3F44FB43AC}">
      <dgm:prSet/>
      <dgm:spPr/>
      <dgm:t>
        <a:bodyPr/>
        <a:lstStyle/>
        <a:p>
          <a:pPr rtl="0"/>
          <a:r>
            <a:rPr lang="en-US" smtClean="0"/>
            <a:t>Reading (ELA) and math annually for grades 3-8 (Smarter Balanced Assessment Consortium – SBAC)</a:t>
          </a:r>
          <a:endParaRPr lang="en-US"/>
        </a:p>
      </dgm:t>
    </dgm:pt>
    <dgm:pt modelId="{88F90484-D721-4C1F-B590-C52D79144037}" type="parTrans" cxnId="{27CABD0D-B7FE-43DA-ABFB-3E4A89B90D90}">
      <dgm:prSet/>
      <dgm:spPr/>
      <dgm:t>
        <a:bodyPr/>
        <a:lstStyle/>
        <a:p>
          <a:endParaRPr lang="en-US"/>
        </a:p>
      </dgm:t>
    </dgm:pt>
    <dgm:pt modelId="{5A5784FD-8200-44AD-88FE-308E841C39BB}" type="sibTrans" cxnId="{27CABD0D-B7FE-43DA-ABFB-3E4A89B90D90}">
      <dgm:prSet/>
      <dgm:spPr/>
      <dgm:t>
        <a:bodyPr/>
        <a:lstStyle/>
        <a:p>
          <a:endParaRPr lang="en-US"/>
        </a:p>
      </dgm:t>
    </dgm:pt>
    <dgm:pt modelId="{0B37B3C1-C55E-4AE1-B252-A1B9C5B9535B}">
      <dgm:prSet/>
      <dgm:spPr/>
      <dgm:t>
        <a:bodyPr/>
        <a:lstStyle/>
        <a:p>
          <a:pPr rtl="0"/>
          <a:r>
            <a:rPr lang="en-US" smtClean="0"/>
            <a:t>ELA and math in high school (District Common Finals and Nevada End of Course (EoC) Finals)</a:t>
          </a:r>
          <a:endParaRPr lang="en-US"/>
        </a:p>
      </dgm:t>
    </dgm:pt>
    <dgm:pt modelId="{EB590949-B162-4A2F-86BE-B2655084C4C5}" type="parTrans" cxnId="{FA07FD61-7675-447D-A6BB-2D311E44E7C8}">
      <dgm:prSet/>
      <dgm:spPr/>
      <dgm:t>
        <a:bodyPr/>
        <a:lstStyle/>
        <a:p>
          <a:endParaRPr lang="en-US"/>
        </a:p>
      </dgm:t>
    </dgm:pt>
    <dgm:pt modelId="{E3A99166-E1E3-4971-BF83-9BD7EC1DBAAC}" type="sibTrans" cxnId="{FA07FD61-7675-447D-A6BB-2D311E44E7C8}">
      <dgm:prSet/>
      <dgm:spPr/>
      <dgm:t>
        <a:bodyPr/>
        <a:lstStyle/>
        <a:p>
          <a:endParaRPr lang="en-US"/>
        </a:p>
      </dgm:t>
    </dgm:pt>
    <dgm:pt modelId="{2BFF1399-932E-41D1-B9C8-321E23ADA135}">
      <dgm:prSet/>
      <dgm:spPr/>
      <dgm:t>
        <a:bodyPr/>
        <a:lstStyle/>
        <a:p>
          <a:pPr rtl="0"/>
          <a:r>
            <a:rPr lang="en-US" smtClean="0"/>
            <a:t>Science in grades 5 and 8 (Nevada Science Assessments), and once in grades 9 or 10 (EoC Final)</a:t>
          </a:r>
          <a:endParaRPr lang="en-US"/>
        </a:p>
      </dgm:t>
    </dgm:pt>
    <dgm:pt modelId="{6FAA548C-70F8-4726-AA92-C370716F7C45}" type="parTrans" cxnId="{1BCEA16D-4424-4752-97BB-5909B4318A0F}">
      <dgm:prSet/>
      <dgm:spPr/>
      <dgm:t>
        <a:bodyPr/>
        <a:lstStyle/>
        <a:p>
          <a:endParaRPr lang="en-US"/>
        </a:p>
      </dgm:t>
    </dgm:pt>
    <dgm:pt modelId="{FCBD9BD2-7161-483B-BD7E-54C2DFEEC485}" type="sibTrans" cxnId="{1BCEA16D-4424-4752-97BB-5909B4318A0F}">
      <dgm:prSet/>
      <dgm:spPr/>
      <dgm:t>
        <a:bodyPr/>
        <a:lstStyle/>
        <a:p>
          <a:endParaRPr lang="en-US"/>
        </a:p>
      </dgm:t>
    </dgm:pt>
    <dgm:pt modelId="{208842AC-3BB4-4BDB-8E9C-AA5467D49A0B}">
      <dgm:prSet/>
      <dgm:spPr/>
      <dgm:t>
        <a:bodyPr/>
        <a:lstStyle/>
        <a:p>
          <a:pPr rtl="0"/>
          <a:r>
            <a:rPr lang="en-US" b="1" smtClean="0"/>
            <a:t>Other: </a:t>
          </a:r>
          <a:endParaRPr lang="en-US"/>
        </a:p>
      </dgm:t>
    </dgm:pt>
    <dgm:pt modelId="{5A9A5B93-3AA9-4A35-8F2F-76F8AE1F7461}" type="parTrans" cxnId="{EACD5FD4-606C-4493-8146-3860C97410ED}">
      <dgm:prSet/>
      <dgm:spPr/>
      <dgm:t>
        <a:bodyPr/>
        <a:lstStyle/>
        <a:p>
          <a:endParaRPr lang="en-US"/>
        </a:p>
      </dgm:t>
    </dgm:pt>
    <dgm:pt modelId="{CB638460-D155-4F70-A984-7946E0AABC0C}" type="sibTrans" cxnId="{EACD5FD4-606C-4493-8146-3860C97410ED}">
      <dgm:prSet/>
      <dgm:spPr/>
      <dgm:t>
        <a:bodyPr/>
        <a:lstStyle/>
        <a:p>
          <a:endParaRPr lang="en-US"/>
        </a:p>
      </dgm:t>
    </dgm:pt>
    <dgm:pt modelId="{4DE1D477-1E37-4236-BD1B-FFD905827BCE}">
      <dgm:prSet/>
      <dgm:spPr/>
      <dgm:t>
        <a:bodyPr/>
        <a:lstStyle/>
        <a:p>
          <a:pPr rtl="0"/>
          <a:r>
            <a:rPr lang="en-US" smtClean="0"/>
            <a:t>Students who are English Learners (EL) have tests of English academic proficiency.</a:t>
          </a:r>
          <a:endParaRPr lang="en-US"/>
        </a:p>
      </dgm:t>
    </dgm:pt>
    <dgm:pt modelId="{B1A309C9-E052-4781-83AA-50A7BE56E404}" type="parTrans" cxnId="{217792CF-EA5A-41C4-9DCB-F0296FCE9D8E}">
      <dgm:prSet/>
      <dgm:spPr/>
      <dgm:t>
        <a:bodyPr/>
        <a:lstStyle/>
        <a:p>
          <a:endParaRPr lang="en-US"/>
        </a:p>
      </dgm:t>
    </dgm:pt>
    <dgm:pt modelId="{D9E631E2-9278-4718-910C-F79DEDE3004B}" type="sibTrans" cxnId="{217792CF-EA5A-41C4-9DCB-F0296FCE9D8E}">
      <dgm:prSet/>
      <dgm:spPr/>
      <dgm:t>
        <a:bodyPr/>
        <a:lstStyle/>
        <a:p>
          <a:endParaRPr lang="en-US"/>
        </a:p>
      </dgm:t>
    </dgm:pt>
    <dgm:pt modelId="{B2B1B910-07C0-4013-85B7-05E19C690C55}">
      <dgm:prSet/>
      <dgm:spPr/>
      <dgm:t>
        <a:bodyPr/>
        <a:lstStyle/>
        <a:p>
          <a:pPr rtl="0"/>
          <a:r>
            <a:rPr lang="en-US" smtClean="0"/>
            <a:t>Measure listening, speaking, reading, and writing skills in English (ACCESS for ELLs)</a:t>
          </a:r>
          <a:endParaRPr lang="en-US"/>
        </a:p>
      </dgm:t>
    </dgm:pt>
    <dgm:pt modelId="{FA2BD612-EB58-41DD-BFE0-7DBB34656FC9}" type="parTrans" cxnId="{CA72CD84-D467-4CFE-863B-343C0A510FFB}">
      <dgm:prSet/>
      <dgm:spPr/>
      <dgm:t>
        <a:bodyPr/>
        <a:lstStyle/>
        <a:p>
          <a:endParaRPr lang="en-US"/>
        </a:p>
      </dgm:t>
    </dgm:pt>
    <dgm:pt modelId="{BA294E26-1FE1-4A94-AFA2-5007E6AF1979}" type="sibTrans" cxnId="{CA72CD84-D467-4CFE-863B-343C0A510FFB}">
      <dgm:prSet/>
      <dgm:spPr/>
      <dgm:t>
        <a:bodyPr/>
        <a:lstStyle/>
        <a:p>
          <a:endParaRPr lang="en-US"/>
        </a:p>
      </dgm:t>
    </dgm:pt>
    <dgm:pt modelId="{DFE8C7A2-798D-4EEF-8B4F-122FEB12380A}" type="pres">
      <dgm:prSet presAssocID="{63D60A15-825D-413A-A289-BA262F1C3B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FF66EE-8F00-444E-970D-4E1C0E180BC2}" type="pres">
      <dgm:prSet presAssocID="{C62B7CA6-D867-43E2-A631-29B2E85C1EFA}" presName="composite" presStyleCnt="0"/>
      <dgm:spPr/>
    </dgm:pt>
    <dgm:pt modelId="{9F5F095D-FBD3-4731-B661-422253F474B3}" type="pres">
      <dgm:prSet presAssocID="{C62B7CA6-D867-43E2-A631-29B2E85C1EF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558B8E-07D5-4F13-B578-876F866B25DD}" type="pres">
      <dgm:prSet presAssocID="{C62B7CA6-D867-43E2-A631-29B2E85C1EFA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CD5FD4-606C-4493-8146-3860C97410ED}" srcId="{C62B7CA6-D867-43E2-A631-29B2E85C1EFA}" destId="{208842AC-3BB4-4BDB-8E9C-AA5467D49A0B}" srcOrd="1" destOrd="0" parTransId="{5A9A5B93-3AA9-4A35-8F2F-76F8AE1F7461}" sibTransId="{CB638460-D155-4F70-A984-7946E0AABC0C}"/>
    <dgm:cxn modelId="{27CABD0D-B7FE-43DA-ABFB-3E4A89B90D90}" srcId="{C8A8742C-8585-4455-B631-F0307CFB5538}" destId="{6884D3B1-A885-4228-B36B-7B3F44FB43AC}" srcOrd="0" destOrd="0" parTransId="{88F90484-D721-4C1F-B590-C52D79144037}" sibTransId="{5A5784FD-8200-44AD-88FE-308E841C39BB}"/>
    <dgm:cxn modelId="{2570E532-0BA8-488E-B9D2-53E4836B6AFD}" type="presOf" srcId="{B2B1B910-07C0-4013-85B7-05E19C690C55}" destId="{36558B8E-07D5-4F13-B578-876F866B25DD}" srcOrd="0" destOrd="6" presId="urn:microsoft.com/office/officeart/2005/8/layout/hList1"/>
    <dgm:cxn modelId="{1BCEA16D-4424-4752-97BB-5909B4318A0F}" srcId="{C8A8742C-8585-4455-B631-F0307CFB5538}" destId="{2BFF1399-932E-41D1-B9C8-321E23ADA135}" srcOrd="2" destOrd="0" parTransId="{6FAA548C-70F8-4726-AA92-C370716F7C45}" sibTransId="{FCBD9BD2-7161-483B-BD7E-54C2DFEEC485}"/>
    <dgm:cxn modelId="{A96CA893-E9C7-491C-A118-0C2F0593DB84}" type="presOf" srcId="{63D60A15-825D-413A-A289-BA262F1C3B2C}" destId="{DFE8C7A2-798D-4EEF-8B4F-122FEB12380A}" srcOrd="0" destOrd="0" presId="urn:microsoft.com/office/officeart/2005/8/layout/hList1"/>
    <dgm:cxn modelId="{AC2B4540-0B2E-4785-8D0F-73565BD1C638}" type="presOf" srcId="{208842AC-3BB4-4BDB-8E9C-AA5467D49A0B}" destId="{36558B8E-07D5-4F13-B578-876F866B25DD}" srcOrd="0" destOrd="4" presId="urn:microsoft.com/office/officeart/2005/8/layout/hList1"/>
    <dgm:cxn modelId="{7AEABF5E-9092-49A3-BF6F-2228F0FE70E9}" srcId="{C62B7CA6-D867-43E2-A631-29B2E85C1EFA}" destId="{C8A8742C-8585-4455-B631-F0307CFB5538}" srcOrd="0" destOrd="0" parTransId="{ED22A659-2E52-4DC4-B16A-69547419DC22}" sibTransId="{450B1CE3-A57C-4D76-83E6-2572530D3C3A}"/>
    <dgm:cxn modelId="{E0B6965D-EC6A-4C7D-83CB-3C29D573C80D}" type="presOf" srcId="{C62B7CA6-D867-43E2-A631-29B2E85C1EFA}" destId="{9F5F095D-FBD3-4731-B661-422253F474B3}" srcOrd="0" destOrd="0" presId="urn:microsoft.com/office/officeart/2005/8/layout/hList1"/>
    <dgm:cxn modelId="{37BBE82E-9FF3-4B3F-8454-44426D7B3D33}" type="presOf" srcId="{6884D3B1-A885-4228-B36B-7B3F44FB43AC}" destId="{36558B8E-07D5-4F13-B578-876F866B25DD}" srcOrd="0" destOrd="1" presId="urn:microsoft.com/office/officeart/2005/8/layout/hList1"/>
    <dgm:cxn modelId="{82C2BB3C-6589-49F8-AD7E-21798CD55108}" type="presOf" srcId="{0B37B3C1-C55E-4AE1-B252-A1B9C5B9535B}" destId="{36558B8E-07D5-4F13-B578-876F866B25DD}" srcOrd="0" destOrd="2" presId="urn:microsoft.com/office/officeart/2005/8/layout/hList1"/>
    <dgm:cxn modelId="{CA72CD84-D467-4CFE-863B-343C0A510FFB}" srcId="{208842AC-3BB4-4BDB-8E9C-AA5467D49A0B}" destId="{B2B1B910-07C0-4013-85B7-05E19C690C55}" srcOrd="1" destOrd="0" parTransId="{FA2BD612-EB58-41DD-BFE0-7DBB34656FC9}" sibTransId="{BA294E26-1FE1-4A94-AFA2-5007E6AF1979}"/>
    <dgm:cxn modelId="{9B3FCA28-4E0C-4A00-9B01-9A9AE205219D}" type="presOf" srcId="{4DE1D477-1E37-4236-BD1B-FFD905827BCE}" destId="{36558B8E-07D5-4F13-B578-876F866B25DD}" srcOrd="0" destOrd="5" presId="urn:microsoft.com/office/officeart/2005/8/layout/hList1"/>
    <dgm:cxn modelId="{FA07FD61-7675-447D-A6BB-2D311E44E7C8}" srcId="{C8A8742C-8585-4455-B631-F0307CFB5538}" destId="{0B37B3C1-C55E-4AE1-B252-A1B9C5B9535B}" srcOrd="1" destOrd="0" parTransId="{EB590949-B162-4A2F-86BE-B2655084C4C5}" sibTransId="{E3A99166-E1E3-4971-BF83-9BD7EC1DBAAC}"/>
    <dgm:cxn modelId="{3EEA48A5-938B-4ED3-941F-2E619E763E65}" type="presOf" srcId="{C8A8742C-8585-4455-B631-F0307CFB5538}" destId="{36558B8E-07D5-4F13-B578-876F866B25DD}" srcOrd="0" destOrd="0" presId="urn:microsoft.com/office/officeart/2005/8/layout/hList1"/>
    <dgm:cxn modelId="{A3A5C2CE-120E-463C-95E3-740C056F7168}" srcId="{63D60A15-825D-413A-A289-BA262F1C3B2C}" destId="{C62B7CA6-D867-43E2-A631-29B2E85C1EFA}" srcOrd="0" destOrd="0" parTransId="{E7535A8A-F5AD-4EAA-9F70-192A310B6387}" sibTransId="{9D748294-D3CB-406C-883A-0123EE9FAF56}"/>
    <dgm:cxn modelId="{E963BE7D-527C-4048-9294-6E908635F37F}" type="presOf" srcId="{2BFF1399-932E-41D1-B9C8-321E23ADA135}" destId="{36558B8E-07D5-4F13-B578-876F866B25DD}" srcOrd="0" destOrd="3" presId="urn:microsoft.com/office/officeart/2005/8/layout/hList1"/>
    <dgm:cxn modelId="{217792CF-EA5A-41C4-9DCB-F0296FCE9D8E}" srcId="{208842AC-3BB4-4BDB-8E9C-AA5467D49A0B}" destId="{4DE1D477-1E37-4236-BD1B-FFD905827BCE}" srcOrd="0" destOrd="0" parTransId="{B1A309C9-E052-4781-83AA-50A7BE56E404}" sibTransId="{D9E631E2-9278-4718-910C-F79DEDE3004B}"/>
    <dgm:cxn modelId="{AA5352FD-69CE-4703-9FE9-EAB26489DA33}" type="presParOf" srcId="{DFE8C7A2-798D-4EEF-8B4F-122FEB12380A}" destId="{60FF66EE-8F00-444E-970D-4E1C0E180BC2}" srcOrd="0" destOrd="0" presId="urn:microsoft.com/office/officeart/2005/8/layout/hList1"/>
    <dgm:cxn modelId="{F3B79F51-F90C-4A47-98C8-993614DCE362}" type="presParOf" srcId="{60FF66EE-8F00-444E-970D-4E1C0E180BC2}" destId="{9F5F095D-FBD3-4731-B661-422253F474B3}" srcOrd="0" destOrd="0" presId="urn:microsoft.com/office/officeart/2005/8/layout/hList1"/>
    <dgm:cxn modelId="{565A37A0-D1AD-4BAA-82D6-1F38D7301953}" type="presParOf" srcId="{60FF66EE-8F00-444E-970D-4E1C0E180BC2}" destId="{36558B8E-07D5-4F13-B578-876F866B25D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CB081D-18B0-4238-8E6C-E8C2AEAA573B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B3F20C-1D41-4BC4-BE23-2F1423E36140}">
      <dgm:prSet custT="1"/>
      <dgm:spPr/>
      <dgm:t>
        <a:bodyPr/>
        <a:lstStyle/>
        <a:p>
          <a:pPr rtl="0"/>
          <a:r>
            <a:rPr lang="en-US" sz="2600" b="1" smtClean="0"/>
            <a:t>You will be notified of your child’s assessment results.</a:t>
          </a:r>
          <a:endParaRPr lang="en-US" sz="2600"/>
        </a:p>
      </dgm:t>
    </dgm:pt>
    <dgm:pt modelId="{B813D7FC-EB48-4726-A709-EAAB748EC06B}" type="parTrans" cxnId="{4E1070E3-18D3-457C-B449-61AA2988C752}">
      <dgm:prSet/>
      <dgm:spPr/>
      <dgm:t>
        <a:bodyPr/>
        <a:lstStyle/>
        <a:p>
          <a:endParaRPr lang="en-US"/>
        </a:p>
      </dgm:t>
    </dgm:pt>
    <dgm:pt modelId="{31CB42E1-14B1-46A9-AFDE-363B00A3F06B}" type="sibTrans" cxnId="{4E1070E3-18D3-457C-B449-61AA2988C752}">
      <dgm:prSet/>
      <dgm:spPr/>
      <dgm:t>
        <a:bodyPr/>
        <a:lstStyle/>
        <a:p>
          <a:endParaRPr lang="en-US"/>
        </a:p>
      </dgm:t>
    </dgm:pt>
    <dgm:pt modelId="{F20C9DDF-7AA7-466C-9146-AD7719E889B4}">
      <dgm:prSet custT="1"/>
      <dgm:spPr/>
      <dgm:t>
        <a:bodyPr/>
        <a:lstStyle/>
        <a:p>
          <a:pPr rtl="0"/>
          <a:r>
            <a:rPr lang="en-US" sz="2400" b="1" smtClean="0"/>
            <a:t>Timeline:</a:t>
          </a:r>
          <a:endParaRPr lang="en-US" sz="2400"/>
        </a:p>
      </dgm:t>
    </dgm:pt>
    <dgm:pt modelId="{9B06816F-1259-4FFC-89F6-293D5EBE3C4E}" type="parTrans" cxnId="{9A827A59-B26F-48E4-A139-6C59C7264503}">
      <dgm:prSet/>
      <dgm:spPr/>
      <dgm:t>
        <a:bodyPr/>
        <a:lstStyle/>
        <a:p>
          <a:endParaRPr lang="en-US"/>
        </a:p>
      </dgm:t>
    </dgm:pt>
    <dgm:pt modelId="{D84EF8E8-7FB2-442F-8CB4-694FE9C43B3C}" type="sibTrans" cxnId="{9A827A59-B26F-48E4-A139-6C59C7264503}">
      <dgm:prSet/>
      <dgm:spPr/>
      <dgm:t>
        <a:bodyPr/>
        <a:lstStyle/>
        <a:p>
          <a:endParaRPr lang="en-US"/>
        </a:p>
      </dgm:t>
    </dgm:pt>
    <dgm:pt modelId="{D4C2E00F-83E4-4B87-810E-A925B774DCF6}">
      <dgm:prSet custT="1"/>
      <dgm:spPr/>
      <dgm:t>
        <a:bodyPr/>
        <a:lstStyle/>
        <a:p>
          <a:pPr rtl="0"/>
          <a:r>
            <a:rPr lang="en-US" sz="2000" b="1" smtClean="0"/>
            <a:t>State Assessments</a:t>
          </a:r>
          <a:endParaRPr lang="en-US" sz="2000"/>
        </a:p>
      </dgm:t>
    </dgm:pt>
    <dgm:pt modelId="{78B593B3-3D50-48EB-ADC0-D1F4CD6515DD}" type="parTrans" cxnId="{826C49ED-6751-4E06-AA19-3821F4CDAB59}">
      <dgm:prSet/>
      <dgm:spPr/>
      <dgm:t>
        <a:bodyPr/>
        <a:lstStyle/>
        <a:p>
          <a:endParaRPr lang="en-US"/>
        </a:p>
      </dgm:t>
    </dgm:pt>
    <dgm:pt modelId="{B1C0F3FE-8F98-4849-8E33-D2576A512C32}" type="sibTrans" cxnId="{826C49ED-6751-4E06-AA19-3821F4CDAB59}">
      <dgm:prSet/>
      <dgm:spPr/>
      <dgm:t>
        <a:bodyPr/>
        <a:lstStyle/>
        <a:p>
          <a:endParaRPr lang="en-US"/>
        </a:p>
      </dgm:t>
    </dgm:pt>
    <dgm:pt modelId="{ACC21B04-644C-4059-BB69-7756CE46873C}">
      <dgm:prSet custT="1"/>
      <dgm:spPr/>
      <dgm:t>
        <a:bodyPr/>
        <a:lstStyle/>
        <a:p>
          <a:pPr rtl="0"/>
          <a:r>
            <a:rPr lang="en-US" sz="2000" smtClean="0"/>
            <a:t>Grades 3-8 – Fall after test is taken</a:t>
          </a:r>
          <a:endParaRPr lang="en-US" sz="2000"/>
        </a:p>
      </dgm:t>
    </dgm:pt>
    <dgm:pt modelId="{F058300A-F79C-4C5C-A5C2-4CE2F24699E8}" type="parTrans" cxnId="{D73D2077-0517-4600-9B1F-250277B241B4}">
      <dgm:prSet/>
      <dgm:spPr/>
      <dgm:t>
        <a:bodyPr/>
        <a:lstStyle/>
        <a:p>
          <a:endParaRPr lang="en-US"/>
        </a:p>
      </dgm:t>
    </dgm:pt>
    <dgm:pt modelId="{C7DA1D13-A21C-4799-A951-613B95BB754E}" type="sibTrans" cxnId="{D73D2077-0517-4600-9B1F-250277B241B4}">
      <dgm:prSet/>
      <dgm:spPr/>
      <dgm:t>
        <a:bodyPr/>
        <a:lstStyle/>
        <a:p>
          <a:endParaRPr lang="en-US"/>
        </a:p>
      </dgm:t>
    </dgm:pt>
    <dgm:pt modelId="{164D80C6-390C-45E0-9C17-7EE88C19BBC5}">
      <dgm:prSet custT="1"/>
      <dgm:spPr/>
      <dgm:t>
        <a:bodyPr/>
        <a:lstStyle/>
        <a:p>
          <a:pPr rtl="0"/>
          <a:r>
            <a:rPr lang="en-US" sz="2000" smtClean="0"/>
            <a:t>High school – After District Common Assessments or EoC exams </a:t>
          </a:r>
          <a:endParaRPr lang="en-US" sz="2000"/>
        </a:p>
      </dgm:t>
    </dgm:pt>
    <dgm:pt modelId="{6943A1C1-A604-4E58-99D9-D9C10E98E22C}" type="parTrans" cxnId="{E4869EC8-D21A-4F19-A634-70DD0F2AB822}">
      <dgm:prSet/>
      <dgm:spPr/>
      <dgm:t>
        <a:bodyPr/>
        <a:lstStyle/>
        <a:p>
          <a:endParaRPr lang="en-US"/>
        </a:p>
      </dgm:t>
    </dgm:pt>
    <dgm:pt modelId="{F7BE21BD-CD6F-4EC9-9600-4334547444FD}" type="sibTrans" cxnId="{E4869EC8-D21A-4F19-A634-70DD0F2AB822}">
      <dgm:prSet/>
      <dgm:spPr/>
      <dgm:t>
        <a:bodyPr/>
        <a:lstStyle/>
        <a:p>
          <a:endParaRPr lang="en-US"/>
        </a:p>
      </dgm:t>
    </dgm:pt>
    <dgm:pt modelId="{DE861085-E93E-4C95-ABA8-DAF5754CB544}">
      <dgm:prSet custT="1"/>
      <dgm:spPr/>
      <dgm:t>
        <a:bodyPr/>
        <a:lstStyle/>
        <a:p>
          <a:pPr rtl="0"/>
          <a:r>
            <a:rPr lang="en-US" sz="2000" b="1" smtClean="0"/>
            <a:t>WIDA ACCESS </a:t>
          </a:r>
          <a:r>
            <a:rPr lang="en-US" sz="2000" smtClean="0"/>
            <a:t>– Spring of current school year</a:t>
          </a:r>
          <a:endParaRPr lang="en-US" sz="2000"/>
        </a:p>
      </dgm:t>
    </dgm:pt>
    <dgm:pt modelId="{1D902FF9-D116-410F-84F4-D1EDC684C067}" type="parTrans" cxnId="{B79100CC-6464-4131-9759-00FBA1CB95CA}">
      <dgm:prSet/>
      <dgm:spPr/>
      <dgm:t>
        <a:bodyPr/>
        <a:lstStyle/>
        <a:p>
          <a:endParaRPr lang="en-US"/>
        </a:p>
      </dgm:t>
    </dgm:pt>
    <dgm:pt modelId="{560EF4F5-D4EB-46EA-AD24-3F7183EE27C9}" type="sibTrans" cxnId="{B79100CC-6464-4131-9759-00FBA1CB95CA}">
      <dgm:prSet/>
      <dgm:spPr/>
      <dgm:t>
        <a:bodyPr/>
        <a:lstStyle/>
        <a:p>
          <a:endParaRPr lang="en-US"/>
        </a:p>
      </dgm:t>
    </dgm:pt>
    <dgm:pt modelId="{5A1C19D7-00B3-48EA-B50F-284428F4E303}" type="pres">
      <dgm:prSet presAssocID="{5CCB081D-18B0-4238-8E6C-E8C2AEAA573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DA50B0-6DFC-434D-8B2A-614B3E2C6559}" type="pres">
      <dgm:prSet presAssocID="{5CCB081D-18B0-4238-8E6C-E8C2AEAA573B}" presName="ribbon" presStyleLbl="node1" presStyleIdx="0" presStyleCnt="1" custScaleY="117688" custLinFactNeighborX="-834" custLinFactNeighborY="585"/>
      <dgm:spPr/>
    </dgm:pt>
    <dgm:pt modelId="{4C4714E3-CC26-483B-9AA9-09E8A2E7A087}" type="pres">
      <dgm:prSet presAssocID="{5CCB081D-18B0-4238-8E6C-E8C2AEAA573B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8E5BDC-F2E8-4677-854A-F9B7314B4D25}" type="pres">
      <dgm:prSet presAssocID="{5CCB081D-18B0-4238-8E6C-E8C2AEAA573B}" presName="rightArrowText" presStyleLbl="node1" presStyleIdx="0" presStyleCnt="1" custScaleX="114419" custScaleY="1306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1070E3-18D3-457C-B449-61AA2988C752}" srcId="{5CCB081D-18B0-4238-8E6C-E8C2AEAA573B}" destId="{CEB3F20C-1D41-4BC4-BE23-2F1423E36140}" srcOrd="0" destOrd="0" parTransId="{B813D7FC-EB48-4726-A709-EAAB748EC06B}" sibTransId="{31CB42E1-14B1-46A9-AFDE-363B00A3F06B}"/>
    <dgm:cxn modelId="{B79100CC-6464-4131-9759-00FBA1CB95CA}" srcId="{F20C9DDF-7AA7-466C-9146-AD7719E889B4}" destId="{DE861085-E93E-4C95-ABA8-DAF5754CB544}" srcOrd="1" destOrd="0" parTransId="{1D902FF9-D116-410F-84F4-D1EDC684C067}" sibTransId="{560EF4F5-D4EB-46EA-AD24-3F7183EE27C9}"/>
    <dgm:cxn modelId="{F25CEBF5-8713-48E2-ABF7-385F8A44929B}" type="presOf" srcId="{F20C9DDF-7AA7-466C-9146-AD7719E889B4}" destId="{628E5BDC-F2E8-4677-854A-F9B7314B4D25}" srcOrd="0" destOrd="0" presId="urn:microsoft.com/office/officeart/2005/8/layout/arrow6"/>
    <dgm:cxn modelId="{E4869EC8-D21A-4F19-A634-70DD0F2AB822}" srcId="{D4C2E00F-83E4-4B87-810E-A925B774DCF6}" destId="{164D80C6-390C-45E0-9C17-7EE88C19BBC5}" srcOrd="1" destOrd="0" parTransId="{6943A1C1-A604-4E58-99D9-D9C10E98E22C}" sibTransId="{F7BE21BD-CD6F-4EC9-9600-4334547444FD}"/>
    <dgm:cxn modelId="{5A8B5635-BCC7-4C53-B01F-EBBF13C2BA54}" type="presOf" srcId="{DE861085-E93E-4C95-ABA8-DAF5754CB544}" destId="{628E5BDC-F2E8-4677-854A-F9B7314B4D25}" srcOrd="0" destOrd="4" presId="urn:microsoft.com/office/officeart/2005/8/layout/arrow6"/>
    <dgm:cxn modelId="{94A92EBF-15EB-4044-B6ED-1BC1436B3980}" type="presOf" srcId="{5CCB081D-18B0-4238-8E6C-E8C2AEAA573B}" destId="{5A1C19D7-00B3-48EA-B50F-284428F4E303}" srcOrd="0" destOrd="0" presId="urn:microsoft.com/office/officeart/2005/8/layout/arrow6"/>
    <dgm:cxn modelId="{4904414B-CD02-4469-B198-3B3BBF227F0D}" type="presOf" srcId="{164D80C6-390C-45E0-9C17-7EE88C19BBC5}" destId="{628E5BDC-F2E8-4677-854A-F9B7314B4D25}" srcOrd="0" destOrd="3" presId="urn:microsoft.com/office/officeart/2005/8/layout/arrow6"/>
    <dgm:cxn modelId="{6595F559-F1DF-4BA6-8F9B-24713B65DA25}" type="presOf" srcId="{ACC21B04-644C-4059-BB69-7756CE46873C}" destId="{628E5BDC-F2E8-4677-854A-F9B7314B4D25}" srcOrd="0" destOrd="2" presId="urn:microsoft.com/office/officeart/2005/8/layout/arrow6"/>
    <dgm:cxn modelId="{850D0543-3063-4A7A-A4FF-19CD40326F70}" type="presOf" srcId="{D4C2E00F-83E4-4B87-810E-A925B774DCF6}" destId="{628E5BDC-F2E8-4677-854A-F9B7314B4D25}" srcOrd="0" destOrd="1" presId="urn:microsoft.com/office/officeart/2005/8/layout/arrow6"/>
    <dgm:cxn modelId="{89B99022-AAE0-4059-B391-9B0711066045}" type="presOf" srcId="{CEB3F20C-1D41-4BC4-BE23-2F1423E36140}" destId="{4C4714E3-CC26-483B-9AA9-09E8A2E7A087}" srcOrd="0" destOrd="0" presId="urn:microsoft.com/office/officeart/2005/8/layout/arrow6"/>
    <dgm:cxn modelId="{9A827A59-B26F-48E4-A139-6C59C7264503}" srcId="{5CCB081D-18B0-4238-8E6C-E8C2AEAA573B}" destId="{F20C9DDF-7AA7-466C-9146-AD7719E889B4}" srcOrd="1" destOrd="0" parTransId="{9B06816F-1259-4FFC-89F6-293D5EBE3C4E}" sibTransId="{D84EF8E8-7FB2-442F-8CB4-694FE9C43B3C}"/>
    <dgm:cxn modelId="{D73D2077-0517-4600-9B1F-250277B241B4}" srcId="{D4C2E00F-83E4-4B87-810E-A925B774DCF6}" destId="{ACC21B04-644C-4059-BB69-7756CE46873C}" srcOrd="0" destOrd="0" parTransId="{F058300A-F79C-4C5C-A5C2-4CE2F24699E8}" sibTransId="{C7DA1D13-A21C-4799-A951-613B95BB754E}"/>
    <dgm:cxn modelId="{826C49ED-6751-4E06-AA19-3821F4CDAB59}" srcId="{F20C9DDF-7AA7-466C-9146-AD7719E889B4}" destId="{D4C2E00F-83E4-4B87-810E-A925B774DCF6}" srcOrd="0" destOrd="0" parTransId="{78B593B3-3D50-48EB-ADC0-D1F4CD6515DD}" sibTransId="{B1C0F3FE-8F98-4849-8E33-D2576A512C32}"/>
    <dgm:cxn modelId="{E64EC42B-FCC6-43E3-8B11-183170350353}" type="presParOf" srcId="{5A1C19D7-00B3-48EA-B50F-284428F4E303}" destId="{E2DA50B0-6DFC-434D-8B2A-614B3E2C6559}" srcOrd="0" destOrd="0" presId="urn:microsoft.com/office/officeart/2005/8/layout/arrow6"/>
    <dgm:cxn modelId="{7CE5FCCA-58A1-4D26-9714-FBF3C6DD26D3}" type="presParOf" srcId="{5A1C19D7-00B3-48EA-B50F-284428F4E303}" destId="{4C4714E3-CC26-483B-9AA9-09E8A2E7A087}" srcOrd="1" destOrd="0" presId="urn:microsoft.com/office/officeart/2005/8/layout/arrow6"/>
    <dgm:cxn modelId="{22E4C801-CAD8-4D42-8FD4-A9AC91890BC1}" type="presParOf" srcId="{5A1C19D7-00B3-48EA-B50F-284428F4E303}" destId="{628E5BDC-F2E8-4677-854A-F9B7314B4D25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26441C-9686-447C-BF80-61EE663F436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87E758-B45D-439B-A99B-CB9A8A2720A1}">
      <dgm:prSet/>
      <dgm:spPr/>
      <dgm:t>
        <a:bodyPr/>
        <a:lstStyle/>
        <a:p>
          <a:pPr rtl="0"/>
          <a:r>
            <a:rPr lang="en-US" smtClean="0"/>
            <a:t>Amount of funds available for this year</a:t>
          </a:r>
          <a:endParaRPr lang="en-US"/>
        </a:p>
      </dgm:t>
    </dgm:pt>
    <dgm:pt modelId="{8C1EB5D8-A60F-4563-B083-947146B4E30C}" type="parTrans" cxnId="{04DAA378-9539-457B-8CE9-606D013A8C0B}">
      <dgm:prSet/>
      <dgm:spPr/>
      <dgm:t>
        <a:bodyPr/>
        <a:lstStyle/>
        <a:p>
          <a:endParaRPr lang="en-US"/>
        </a:p>
      </dgm:t>
    </dgm:pt>
    <dgm:pt modelId="{4C54879B-E04F-4C0C-A1D8-8AD66FC1F0F4}" type="sibTrans" cxnId="{04DAA378-9539-457B-8CE9-606D013A8C0B}">
      <dgm:prSet/>
      <dgm:spPr/>
      <dgm:t>
        <a:bodyPr/>
        <a:lstStyle/>
        <a:p>
          <a:endParaRPr lang="en-US"/>
        </a:p>
      </dgm:t>
    </dgm:pt>
    <dgm:pt modelId="{CCF0326C-62EE-40BE-B449-AE916EE2779E}">
      <dgm:prSet/>
      <dgm:spPr/>
      <dgm:t>
        <a:bodyPr/>
        <a:lstStyle/>
        <a:p>
          <a:pPr rtl="0"/>
          <a:r>
            <a:rPr lang="en-US" smtClean="0"/>
            <a:t>$______________________</a:t>
          </a:r>
          <a:endParaRPr lang="en-US"/>
        </a:p>
      </dgm:t>
    </dgm:pt>
    <dgm:pt modelId="{14B65FE2-7FA4-4B16-B55A-9B6536CAA6B0}" type="parTrans" cxnId="{64702A78-5288-41A0-92E3-436D465A278F}">
      <dgm:prSet/>
      <dgm:spPr/>
      <dgm:t>
        <a:bodyPr/>
        <a:lstStyle/>
        <a:p>
          <a:endParaRPr lang="en-US"/>
        </a:p>
      </dgm:t>
    </dgm:pt>
    <dgm:pt modelId="{F684A3C9-8E72-4BBC-A8D8-AA51099B36A0}" type="sibTrans" cxnId="{64702A78-5288-41A0-92E3-436D465A278F}">
      <dgm:prSet/>
      <dgm:spPr/>
      <dgm:t>
        <a:bodyPr/>
        <a:lstStyle/>
        <a:p>
          <a:endParaRPr lang="en-US"/>
        </a:p>
      </dgm:t>
    </dgm:pt>
    <dgm:pt modelId="{A091F94B-39A5-4433-9ECC-861172FE2FDC}">
      <dgm:prSet/>
      <dgm:spPr/>
      <dgm:t>
        <a:bodyPr/>
        <a:lstStyle/>
        <a:p>
          <a:pPr rtl="0"/>
          <a:r>
            <a:rPr lang="en-US" smtClean="0"/>
            <a:t>Title I budget consists of:</a:t>
          </a:r>
          <a:endParaRPr lang="en-US"/>
        </a:p>
      </dgm:t>
    </dgm:pt>
    <dgm:pt modelId="{E7979936-C997-4453-91DA-E002DDCA8CA6}" type="parTrans" cxnId="{61FDF0F8-88B7-4A50-A952-50863B21C066}">
      <dgm:prSet/>
      <dgm:spPr/>
      <dgm:t>
        <a:bodyPr/>
        <a:lstStyle/>
        <a:p>
          <a:endParaRPr lang="en-US"/>
        </a:p>
      </dgm:t>
    </dgm:pt>
    <dgm:pt modelId="{2D61C2E9-719F-4251-A278-5C12CB7559C8}" type="sibTrans" cxnId="{61FDF0F8-88B7-4A50-A952-50863B21C066}">
      <dgm:prSet/>
      <dgm:spPr/>
      <dgm:t>
        <a:bodyPr/>
        <a:lstStyle/>
        <a:p>
          <a:endParaRPr lang="en-US"/>
        </a:p>
      </dgm:t>
    </dgm:pt>
    <dgm:pt modelId="{6D05E5A2-8D71-4337-ACCF-6BD2B7A556E8}">
      <dgm:prSet/>
      <dgm:spPr/>
      <dgm:t>
        <a:bodyPr/>
        <a:lstStyle/>
        <a:p>
          <a:pPr rtl="0"/>
          <a:r>
            <a:rPr lang="en-US" smtClean="0"/>
            <a:t>List</a:t>
          </a:r>
          <a:endParaRPr lang="en-US"/>
        </a:p>
      </dgm:t>
    </dgm:pt>
    <dgm:pt modelId="{81887E17-20A3-471A-A165-4B27A674A241}" type="parTrans" cxnId="{C2F39E26-6954-4E70-AFE3-B2ED108C9F97}">
      <dgm:prSet/>
      <dgm:spPr/>
      <dgm:t>
        <a:bodyPr/>
        <a:lstStyle/>
        <a:p>
          <a:endParaRPr lang="en-US"/>
        </a:p>
      </dgm:t>
    </dgm:pt>
    <dgm:pt modelId="{9C443A41-ED95-430F-B1ED-F7A21068B605}" type="sibTrans" cxnId="{C2F39E26-6954-4E70-AFE3-B2ED108C9F97}">
      <dgm:prSet/>
      <dgm:spPr/>
      <dgm:t>
        <a:bodyPr/>
        <a:lstStyle/>
        <a:p>
          <a:endParaRPr lang="en-US"/>
        </a:p>
      </dgm:t>
    </dgm:pt>
    <dgm:pt modelId="{8EA9AE1E-295E-4C66-99EE-951643C1A9E8}">
      <dgm:prSet/>
      <dgm:spPr/>
      <dgm:t>
        <a:bodyPr/>
        <a:lstStyle/>
        <a:p>
          <a:pPr rtl="0"/>
          <a:r>
            <a:rPr lang="en-US" smtClean="0"/>
            <a:t>Examples</a:t>
          </a:r>
          <a:endParaRPr lang="en-US"/>
        </a:p>
      </dgm:t>
    </dgm:pt>
    <dgm:pt modelId="{00E581FD-3329-43A0-988D-3B4B6446182C}" type="parTrans" cxnId="{AE2A1757-7B5B-4EA1-AEC6-82BBED5A5D60}">
      <dgm:prSet/>
      <dgm:spPr/>
    </dgm:pt>
    <dgm:pt modelId="{92268E3A-E693-48B3-BBCC-4AF33294B9C4}" type="sibTrans" cxnId="{AE2A1757-7B5B-4EA1-AEC6-82BBED5A5D60}">
      <dgm:prSet/>
      <dgm:spPr/>
    </dgm:pt>
    <dgm:pt modelId="{7D479483-8BF9-4CED-9BB0-E530782947C4}" type="pres">
      <dgm:prSet presAssocID="{3726441C-9686-447C-BF80-61EE663F43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6805D6-3A2A-4B27-9BF0-39C00992F7E9}" type="pres">
      <dgm:prSet presAssocID="{3D87E758-B45D-439B-A99B-CB9A8A2720A1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A75324-794F-4FB5-A1A7-292A9478889F}" type="presOf" srcId="{8EA9AE1E-295E-4C66-99EE-951643C1A9E8}" destId="{966805D6-3A2A-4B27-9BF0-39C00992F7E9}" srcOrd="0" destOrd="4" presId="urn:microsoft.com/office/officeart/2005/8/layout/process1"/>
    <dgm:cxn modelId="{BE7D13C0-1553-4D93-8138-11938661838B}" type="presOf" srcId="{A091F94B-39A5-4433-9ECC-861172FE2FDC}" destId="{966805D6-3A2A-4B27-9BF0-39C00992F7E9}" srcOrd="0" destOrd="2" presId="urn:microsoft.com/office/officeart/2005/8/layout/process1"/>
    <dgm:cxn modelId="{61FDF0F8-88B7-4A50-A952-50863B21C066}" srcId="{3D87E758-B45D-439B-A99B-CB9A8A2720A1}" destId="{A091F94B-39A5-4433-9ECC-861172FE2FDC}" srcOrd="1" destOrd="0" parTransId="{E7979936-C997-4453-91DA-E002DDCA8CA6}" sibTransId="{2D61C2E9-719F-4251-A278-5C12CB7559C8}"/>
    <dgm:cxn modelId="{AE2A1757-7B5B-4EA1-AEC6-82BBED5A5D60}" srcId="{A091F94B-39A5-4433-9ECC-861172FE2FDC}" destId="{8EA9AE1E-295E-4C66-99EE-951643C1A9E8}" srcOrd="1" destOrd="0" parTransId="{00E581FD-3329-43A0-988D-3B4B6446182C}" sibTransId="{92268E3A-E693-48B3-BBCC-4AF33294B9C4}"/>
    <dgm:cxn modelId="{C2F39E26-6954-4E70-AFE3-B2ED108C9F97}" srcId="{A091F94B-39A5-4433-9ECC-861172FE2FDC}" destId="{6D05E5A2-8D71-4337-ACCF-6BD2B7A556E8}" srcOrd="0" destOrd="0" parTransId="{81887E17-20A3-471A-A165-4B27A674A241}" sibTransId="{9C443A41-ED95-430F-B1ED-F7A21068B605}"/>
    <dgm:cxn modelId="{64702A78-5288-41A0-92E3-436D465A278F}" srcId="{3D87E758-B45D-439B-A99B-CB9A8A2720A1}" destId="{CCF0326C-62EE-40BE-B449-AE916EE2779E}" srcOrd="0" destOrd="0" parTransId="{14B65FE2-7FA4-4B16-B55A-9B6536CAA6B0}" sibTransId="{F684A3C9-8E72-4BBC-A8D8-AA51099B36A0}"/>
    <dgm:cxn modelId="{F37F1726-0052-41D1-B43C-836ECDF794D1}" type="presOf" srcId="{CCF0326C-62EE-40BE-B449-AE916EE2779E}" destId="{966805D6-3A2A-4B27-9BF0-39C00992F7E9}" srcOrd="0" destOrd="1" presId="urn:microsoft.com/office/officeart/2005/8/layout/process1"/>
    <dgm:cxn modelId="{22547842-BB25-43C4-B420-AA7EA529F26E}" type="presOf" srcId="{6D05E5A2-8D71-4337-ACCF-6BD2B7A556E8}" destId="{966805D6-3A2A-4B27-9BF0-39C00992F7E9}" srcOrd="0" destOrd="3" presId="urn:microsoft.com/office/officeart/2005/8/layout/process1"/>
    <dgm:cxn modelId="{4453E738-C94A-4588-9CA4-731B0BC91F93}" type="presOf" srcId="{3726441C-9686-447C-BF80-61EE663F4362}" destId="{7D479483-8BF9-4CED-9BB0-E530782947C4}" srcOrd="0" destOrd="0" presId="urn:microsoft.com/office/officeart/2005/8/layout/process1"/>
    <dgm:cxn modelId="{04DAA378-9539-457B-8CE9-606D013A8C0B}" srcId="{3726441C-9686-447C-BF80-61EE663F4362}" destId="{3D87E758-B45D-439B-A99B-CB9A8A2720A1}" srcOrd="0" destOrd="0" parTransId="{8C1EB5D8-A60F-4563-B083-947146B4E30C}" sibTransId="{4C54879B-E04F-4C0C-A1D8-8AD66FC1F0F4}"/>
    <dgm:cxn modelId="{6D357542-2B38-4E3A-B7AC-253CB6159437}" type="presOf" srcId="{3D87E758-B45D-439B-A99B-CB9A8A2720A1}" destId="{966805D6-3A2A-4B27-9BF0-39C00992F7E9}" srcOrd="0" destOrd="0" presId="urn:microsoft.com/office/officeart/2005/8/layout/process1"/>
    <dgm:cxn modelId="{A182DC66-B026-4206-B958-1339690C4B04}" type="presParOf" srcId="{7D479483-8BF9-4CED-9BB0-E530782947C4}" destId="{966805D6-3A2A-4B27-9BF0-39C00992F7E9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C27781-E502-4720-B2D7-E754F2297907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8B35F7-C72A-42C2-B120-243AA47A5C0C}">
      <dgm:prSet/>
      <dgm:spPr/>
      <dgm:t>
        <a:bodyPr/>
        <a:lstStyle/>
        <a:p>
          <a:pPr rtl="0"/>
          <a:r>
            <a:rPr lang="en-US" smtClean="0"/>
            <a:t>Governing Practices </a:t>
          </a:r>
          <a:endParaRPr lang="en-US"/>
        </a:p>
      </dgm:t>
    </dgm:pt>
    <dgm:pt modelId="{8491E18B-1507-4FA2-B290-AF58D7CABB4F}" type="parTrans" cxnId="{D10D9869-1ADF-48EC-B570-C71194B37F4F}">
      <dgm:prSet/>
      <dgm:spPr/>
      <dgm:t>
        <a:bodyPr/>
        <a:lstStyle/>
        <a:p>
          <a:endParaRPr lang="en-US"/>
        </a:p>
      </dgm:t>
    </dgm:pt>
    <dgm:pt modelId="{368D4442-0C8D-4EC9-B501-1ACF64F3620D}" type="sibTrans" cxnId="{D10D9869-1ADF-48EC-B570-C71194B37F4F}">
      <dgm:prSet/>
      <dgm:spPr/>
      <dgm:t>
        <a:bodyPr/>
        <a:lstStyle/>
        <a:p>
          <a:endParaRPr lang="en-US"/>
        </a:p>
      </dgm:t>
    </dgm:pt>
    <dgm:pt modelId="{FA261E93-70E1-4633-AD4F-ACED116D8D16}">
      <dgm:prSet/>
      <dgm:spPr/>
      <dgm:t>
        <a:bodyPr/>
        <a:lstStyle/>
        <a:p>
          <a:pPr rtl="0"/>
          <a:r>
            <a:rPr lang="en-US" smtClean="0"/>
            <a:t>Welcoming all families. </a:t>
          </a:r>
          <a:endParaRPr lang="en-US"/>
        </a:p>
      </dgm:t>
    </dgm:pt>
    <dgm:pt modelId="{8203C895-78B2-49E2-B57B-7EE842D9D30D}" type="parTrans" cxnId="{9A2F7B47-7B33-448A-A631-EFE1379DA11D}">
      <dgm:prSet/>
      <dgm:spPr/>
      <dgm:t>
        <a:bodyPr/>
        <a:lstStyle/>
        <a:p>
          <a:endParaRPr lang="en-US"/>
        </a:p>
      </dgm:t>
    </dgm:pt>
    <dgm:pt modelId="{E80D8D7C-EE1F-4294-9FA3-2E1F7BFAEE27}" type="sibTrans" cxnId="{9A2F7B47-7B33-448A-A631-EFE1379DA11D}">
      <dgm:prSet/>
      <dgm:spPr/>
      <dgm:t>
        <a:bodyPr/>
        <a:lstStyle/>
        <a:p>
          <a:endParaRPr lang="en-US"/>
        </a:p>
      </dgm:t>
    </dgm:pt>
    <dgm:pt modelId="{DEBDA938-F4BD-40FA-9375-CE8808C4E5B1}">
      <dgm:prSet/>
      <dgm:spPr/>
      <dgm:t>
        <a:bodyPr/>
        <a:lstStyle/>
        <a:p>
          <a:pPr rtl="0"/>
          <a:r>
            <a:rPr lang="en-US" smtClean="0"/>
            <a:t>Communicating effectively.  </a:t>
          </a:r>
          <a:endParaRPr lang="en-US"/>
        </a:p>
      </dgm:t>
    </dgm:pt>
    <dgm:pt modelId="{8FAD8255-3F2E-424F-B219-ACCC3AB2970C}" type="parTrans" cxnId="{5A029F59-F03C-49AD-A757-D1E0754C9335}">
      <dgm:prSet/>
      <dgm:spPr/>
      <dgm:t>
        <a:bodyPr/>
        <a:lstStyle/>
        <a:p>
          <a:endParaRPr lang="en-US"/>
        </a:p>
      </dgm:t>
    </dgm:pt>
    <dgm:pt modelId="{1A425075-874A-40D0-B141-495EFD746B7B}" type="sibTrans" cxnId="{5A029F59-F03C-49AD-A757-D1E0754C9335}">
      <dgm:prSet/>
      <dgm:spPr/>
      <dgm:t>
        <a:bodyPr/>
        <a:lstStyle/>
        <a:p>
          <a:endParaRPr lang="en-US"/>
        </a:p>
      </dgm:t>
    </dgm:pt>
    <dgm:pt modelId="{D9A96ACF-3D14-4BE1-A099-E0C20F7D152A}">
      <dgm:prSet/>
      <dgm:spPr/>
      <dgm:t>
        <a:bodyPr/>
        <a:lstStyle/>
        <a:p>
          <a:pPr rtl="0"/>
          <a:r>
            <a:rPr lang="en-US" smtClean="0"/>
            <a:t>Supporting student well-being and academic success. </a:t>
          </a:r>
          <a:endParaRPr lang="en-US"/>
        </a:p>
      </dgm:t>
    </dgm:pt>
    <dgm:pt modelId="{32885D45-CC3A-4B82-9488-3F8A82FBEDC8}" type="parTrans" cxnId="{56E26359-8E04-4087-B6CB-E04C506A4F86}">
      <dgm:prSet/>
      <dgm:spPr/>
      <dgm:t>
        <a:bodyPr/>
        <a:lstStyle/>
        <a:p>
          <a:endParaRPr lang="en-US"/>
        </a:p>
      </dgm:t>
    </dgm:pt>
    <dgm:pt modelId="{74B49894-6AB6-431F-ABC0-95412CBAB204}" type="sibTrans" cxnId="{56E26359-8E04-4087-B6CB-E04C506A4F86}">
      <dgm:prSet/>
      <dgm:spPr/>
      <dgm:t>
        <a:bodyPr/>
        <a:lstStyle/>
        <a:p>
          <a:endParaRPr lang="en-US"/>
        </a:p>
      </dgm:t>
    </dgm:pt>
    <dgm:pt modelId="{081B9FF7-EB16-49B5-B852-04AD45168C14}">
      <dgm:prSet/>
      <dgm:spPr/>
      <dgm:t>
        <a:bodyPr/>
        <a:lstStyle/>
        <a:p>
          <a:pPr rtl="0"/>
          <a:r>
            <a:rPr lang="en-US" smtClean="0"/>
            <a:t>Speaking up for every child.  </a:t>
          </a:r>
          <a:endParaRPr lang="en-US"/>
        </a:p>
      </dgm:t>
    </dgm:pt>
    <dgm:pt modelId="{1B6232D3-C241-4A13-9D81-FCF9A734250A}" type="parTrans" cxnId="{AF380D74-7F8C-49D1-9B2B-EF0564620C68}">
      <dgm:prSet/>
      <dgm:spPr/>
      <dgm:t>
        <a:bodyPr/>
        <a:lstStyle/>
        <a:p>
          <a:endParaRPr lang="en-US"/>
        </a:p>
      </dgm:t>
    </dgm:pt>
    <dgm:pt modelId="{D8D9C429-B60F-41E4-8FD9-187DCD1CC0DC}" type="sibTrans" cxnId="{AF380D74-7F8C-49D1-9B2B-EF0564620C68}">
      <dgm:prSet/>
      <dgm:spPr/>
      <dgm:t>
        <a:bodyPr/>
        <a:lstStyle/>
        <a:p>
          <a:endParaRPr lang="en-US"/>
        </a:p>
      </dgm:t>
    </dgm:pt>
    <dgm:pt modelId="{5B9AA5AD-53AE-4BCF-A681-844064E8A650}">
      <dgm:prSet/>
      <dgm:spPr/>
      <dgm:t>
        <a:bodyPr/>
        <a:lstStyle/>
        <a:p>
          <a:pPr rtl="0"/>
          <a:r>
            <a:rPr lang="en-US" smtClean="0"/>
            <a:t>Sharing power. </a:t>
          </a:r>
          <a:endParaRPr lang="en-US"/>
        </a:p>
      </dgm:t>
    </dgm:pt>
    <dgm:pt modelId="{8113BAB0-4341-4C1A-8012-973118ED8551}" type="parTrans" cxnId="{65AE0D2A-0B01-417F-A4BA-8DBFC4F38052}">
      <dgm:prSet/>
      <dgm:spPr/>
      <dgm:t>
        <a:bodyPr/>
        <a:lstStyle/>
        <a:p>
          <a:endParaRPr lang="en-US"/>
        </a:p>
      </dgm:t>
    </dgm:pt>
    <dgm:pt modelId="{3CD80DA9-EDFF-4896-B8E9-8512C0746C9E}" type="sibTrans" cxnId="{65AE0D2A-0B01-417F-A4BA-8DBFC4F38052}">
      <dgm:prSet/>
      <dgm:spPr/>
      <dgm:t>
        <a:bodyPr/>
        <a:lstStyle/>
        <a:p>
          <a:endParaRPr lang="en-US"/>
        </a:p>
      </dgm:t>
    </dgm:pt>
    <dgm:pt modelId="{7B0E1DE6-37DE-43E5-B27C-27DBA1C460B8}">
      <dgm:prSet/>
      <dgm:spPr/>
      <dgm:t>
        <a:bodyPr/>
        <a:lstStyle/>
        <a:p>
          <a:pPr rtl="0"/>
          <a:r>
            <a:rPr lang="en-US" smtClean="0"/>
            <a:t>Collaborating with community. </a:t>
          </a:r>
          <a:endParaRPr lang="en-US"/>
        </a:p>
      </dgm:t>
    </dgm:pt>
    <dgm:pt modelId="{AC2DD58E-CADD-4C4F-B0AC-CE9451B90034}" type="parTrans" cxnId="{55FFA838-8CFB-44B4-8742-0C9998F4F571}">
      <dgm:prSet/>
      <dgm:spPr/>
      <dgm:t>
        <a:bodyPr/>
        <a:lstStyle/>
        <a:p>
          <a:endParaRPr lang="en-US"/>
        </a:p>
      </dgm:t>
    </dgm:pt>
    <dgm:pt modelId="{903BBE9D-D566-4AF2-86EC-B0B98C04AB6D}" type="sibTrans" cxnId="{55FFA838-8CFB-44B4-8742-0C9998F4F571}">
      <dgm:prSet/>
      <dgm:spPr/>
      <dgm:t>
        <a:bodyPr/>
        <a:lstStyle/>
        <a:p>
          <a:endParaRPr lang="en-US"/>
        </a:p>
      </dgm:t>
    </dgm:pt>
    <dgm:pt modelId="{96313381-DD01-4131-8B1B-05AF6EC5228F}">
      <dgm:prSet/>
      <dgm:spPr/>
      <dgm:t>
        <a:bodyPr/>
        <a:lstStyle/>
        <a:p>
          <a:pPr rtl="0"/>
          <a:r>
            <a:rPr lang="en-US" smtClean="0"/>
            <a:t>Building the capacity of staff to engage families. </a:t>
          </a:r>
          <a:endParaRPr lang="en-US"/>
        </a:p>
      </dgm:t>
    </dgm:pt>
    <dgm:pt modelId="{259A6B6A-9698-4A03-B21B-97510D360E54}" type="parTrans" cxnId="{05164222-A8A8-4F6A-AC9A-FCD1F9376C71}">
      <dgm:prSet/>
      <dgm:spPr/>
      <dgm:t>
        <a:bodyPr/>
        <a:lstStyle/>
        <a:p>
          <a:endParaRPr lang="en-US"/>
        </a:p>
      </dgm:t>
    </dgm:pt>
    <dgm:pt modelId="{71DDE6FF-771C-40F6-92D7-1B12055C359D}" type="sibTrans" cxnId="{05164222-A8A8-4F6A-AC9A-FCD1F9376C71}">
      <dgm:prSet/>
      <dgm:spPr/>
      <dgm:t>
        <a:bodyPr/>
        <a:lstStyle/>
        <a:p>
          <a:endParaRPr lang="en-US"/>
        </a:p>
      </dgm:t>
    </dgm:pt>
    <dgm:pt modelId="{EA1F7B12-D90B-47AC-AABA-7EF40FF275F3}" type="pres">
      <dgm:prSet presAssocID="{5FC27781-E502-4720-B2D7-E754F22979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9DAA80-E138-48F7-A0C1-2A941F0CB745}" type="pres">
      <dgm:prSet presAssocID="{F68B35F7-C72A-42C2-B120-243AA47A5C0C}" presName="compositeNode" presStyleCnt="0">
        <dgm:presLayoutVars>
          <dgm:bulletEnabled val="1"/>
        </dgm:presLayoutVars>
      </dgm:prSet>
      <dgm:spPr/>
    </dgm:pt>
    <dgm:pt modelId="{E5328C6A-90AE-45F5-8271-30095B48CD0C}" type="pres">
      <dgm:prSet presAssocID="{F68B35F7-C72A-42C2-B120-243AA47A5C0C}" presName="bgRect" presStyleLbl="node1" presStyleIdx="0" presStyleCnt="1"/>
      <dgm:spPr/>
      <dgm:t>
        <a:bodyPr/>
        <a:lstStyle/>
        <a:p>
          <a:endParaRPr lang="en-US"/>
        </a:p>
      </dgm:t>
    </dgm:pt>
    <dgm:pt modelId="{DD9F1415-8906-472C-A400-5E74CE2FD721}" type="pres">
      <dgm:prSet presAssocID="{F68B35F7-C72A-42C2-B120-243AA47A5C0C}" presName="parentNode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6C3DB-38B8-40A4-841E-A89704F7FE44}" type="pres">
      <dgm:prSet presAssocID="{F68B35F7-C72A-42C2-B120-243AA47A5C0C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3DD50E-9D22-438A-8072-5FE3377A5BE0}" type="presOf" srcId="{081B9FF7-EB16-49B5-B852-04AD45168C14}" destId="{A5F6C3DB-38B8-40A4-841E-A89704F7FE44}" srcOrd="0" destOrd="3" presId="urn:microsoft.com/office/officeart/2005/8/layout/hProcess7"/>
    <dgm:cxn modelId="{72552231-AC9D-4F9A-A80F-9FF0E8EB0E56}" type="presOf" srcId="{F68B35F7-C72A-42C2-B120-243AA47A5C0C}" destId="{E5328C6A-90AE-45F5-8271-30095B48CD0C}" srcOrd="0" destOrd="0" presId="urn:microsoft.com/office/officeart/2005/8/layout/hProcess7"/>
    <dgm:cxn modelId="{9A2F7B47-7B33-448A-A631-EFE1379DA11D}" srcId="{F68B35F7-C72A-42C2-B120-243AA47A5C0C}" destId="{FA261E93-70E1-4633-AD4F-ACED116D8D16}" srcOrd="0" destOrd="0" parTransId="{8203C895-78B2-49E2-B57B-7EE842D9D30D}" sibTransId="{E80D8D7C-EE1F-4294-9FA3-2E1F7BFAEE27}"/>
    <dgm:cxn modelId="{55FFA838-8CFB-44B4-8742-0C9998F4F571}" srcId="{F68B35F7-C72A-42C2-B120-243AA47A5C0C}" destId="{7B0E1DE6-37DE-43E5-B27C-27DBA1C460B8}" srcOrd="5" destOrd="0" parTransId="{AC2DD58E-CADD-4C4F-B0AC-CE9451B90034}" sibTransId="{903BBE9D-D566-4AF2-86EC-B0B98C04AB6D}"/>
    <dgm:cxn modelId="{5AA45DE0-DD1C-49C2-AC50-C37B887E806D}" type="presOf" srcId="{F68B35F7-C72A-42C2-B120-243AA47A5C0C}" destId="{DD9F1415-8906-472C-A400-5E74CE2FD721}" srcOrd="1" destOrd="0" presId="urn:microsoft.com/office/officeart/2005/8/layout/hProcess7"/>
    <dgm:cxn modelId="{B18357B2-81CF-4EC7-9001-055B73A376B6}" type="presOf" srcId="{D9A96ACF-3D14-4BE1-A099-E0C20F7D152A}" destId="{A5F6C3DB-38B8-40A4-841E-A89704F7FE44}" srcOrd="0" destOrd="2" presId="urn:microsoft.com/office/officeart/2005/8/layout/hProcess7"/>
    <dgm:cxn modelId="{05164222-A8A8-4F6A-AC9A-FCD1F9376C71}" srcId="{F68B35F7-C72A-42C2-B120-243AA47A5C0C}" destId="{96313381-DD01-4131-8B1B-05AF6EC5228F}" srcOrd="6" destOrd="0" parTransId="{259A6B6A-9698-4A03-B21B-97510D360E54}" sibTransId="{71DDE6FF-771C-40F6-92D7-1B12055C359D}"/>
    <dgm:cxn modelId="{65AE0D2A-0B01-417F-A4BA-8DBFC4F38052}" srcId="{F68B35F7-C72A-42C2-B120-243AA47A5C0C}" destId="{5B9AA5AD-53AE-4BCF-A681-844064E8A650}" srcOrd="4" destOrd="0" parTransId="{8113BAB0-4341-4C1A-8012-973118ED8551}" sibTransId="{3CD80DA9-EDFF-4896-B8E9-8512C0746C9E}"/>
    <dgm:cxn modelId="{D10D9869-1ADF-48EC-B570-C71194B37F4F}" srcId="{5FC27781-E502-4720-B2D7-E754F2297907}" destId="{F68B35F7-C72A-42C2-B120-243AA47A5C0C}" srcOrd="0" destOrd="0" parTransId="{8491E18B-1507-4FA2-B290-AF58D7CABB4F}" sibTransId="{368D4442-0C8D-4EC9-B501-1ACF64F3620D}"/>
    <dgm:cxn modelId="{BB9CA9FC-1B76-4602-BF8D-99AE6663856A}" type="presOf" srcId="{7B0E1DE6-37DE-43E5-B27C-27DBA1C460B8}" destId="{A5F6C3DB-38B8-40A4-841E-A89704F7FE44}" srcOrd="0" destOrd="5" presId="urn:microsoft.com/office/officeart/2005/8/layout/hProcess7"/>
    <dgm:cxn modelId="{56E26359-8E04-4087-B6CB-E04C506A4F86}" srcId="{F68B35F7-C72A-42C2-B120-243AA47A5C0C}" destId="{D9A96ACF-3D14-4BE1-A099-E0C20F7D152A}" srcOrd="2" destOrd="0" parTransId="{32885D45-CC3A-4B82-9488-3F8A82FBEDC8}" sibTransId="{74B49894-6AB6-431F-ABC0-95412CBAB204}"/>
    <dgm:cxn modelId="{AF380D74-7F8C-49D1-9B2B-EF0564620C68}" srcId="{F68B35F7-C72A-42C2-B120-243AA47A5C0C}" destId="{081B9FF7-EB16-49B5-B852-04AD45168C14}" srcOrd="3" destOrd="0" parTransId="{1B6232D3-C241-4A13-9D81-FCF9A734250A}" sibTransId="{D8D9C429-B60F-41E4-8FD9-187DCD1CC0DC}"/>
    <dgm:cxn modelId="{BEB53F33-5967-476C-94A8-C1E1C99F6D0E}" type="presOf" srcId="{5FC27781-E502-4720-B2D7-E754F2297907}" destId="{EA1F7B12-D90B-47AC-AABA-7EF40FF275F3}" srcOrd="0" destOrd="0" presId="urn:microsoft.com/office/officeart/2005/8/layout/hProcess7"/>
    <dgm:cxn modelId="{815529A1-A9F2-4725-A0C1-14A2F7C3EBC3}" type="presOf" srcId="{DEBDA938-F4BD-40FA-9375-CE8808C4E5B1}" destId="{A5F6C3DB-38B8-40A4-841E-A89704F7FE44}" srcOrd="0" destOrd="1" presId="urn:microsoft.com/office/officeart/2005/8/layout/hProcess7"/>
    <dgm:cxn modelId="{E5A809E0-1DE7-4359-B72E-C1583847ED8E}" type="presOf" srcId="{96313381-DD01-4131-8B1B-05AF6EC5228F}" destId="{A5F6C3DB-38B8-40A4-841E-A89704F7FE44}" srcOrd="0" destOrd="6" presId="urn:microsoft.com/office/officeart/2005/8/layout/hProcess7"/>
    <dgm:cxn modelId="{E80A4AA2-FFA3-4D3D-885E-C60249D60F18}" type="presOf" srcId="{FA261E93-70E1-4633-AD4F-ACED116D8D16}" destId="{A5F6C3DB-38B8-40A4-841E-A89704F7FE44}" srcOrd="0" destOrd="0" presId="urn:microsoft.com/office/officeart/2005/8/layout/hProcess7"/>
    <dgm:cxn modelId="{5A029F59-F03C-49AD-A757-D1E0754C9335}" srcId="{F68B35F7-C72A-42C2-B120-243AA47A5C0C}" destId="{DEBDA938-F4BD-40FA-9375-CE8808C4E5B1}" srcOrd="1" destOrd="0" parTransId="{8FAD8255-3F2E-424F-B219-ACCC3AB2970C}" sibTransId="{1A425075-874A-40D0-B141-495EFD746B7B}"/>
    <dgm:cxn modelId="{1CBD32C2-42EC-42C6-9504-A4813148C611}" type="presOf" srcId="{5B9AA5AD-53AE-4BCF-A681-844064E8A650}" destId="{A5F6C3DB-38B8-40A4-841E-A89704F7FE44}" srcOrd="0" destOrd="4" presId="urn:microsoft.com/office/officeart/2005/8/layout/hProcess7"/>
    <dgm:cxn modelId="{B60F96E7-C1E4-4D39-B8A8-852E5B9AAF49}" type="presParOf" srcId="{EA1F7B12-D90B-47AC-AABA-7EF40FF275F3}" destId="{649DAA80-E138-48F7-A0C1-2A941F0CB745}" srcOrd="0" destOrd="0" presId="urn:microsoft.com/office/officeart/2005/8/layout/hProcess7"/>
    <dgm:cxn modelId="{C488B5D2-5C2F-472C-9B04-7C776686FCAD}" type="presParOf" srcId="{649DAA80-E138-48F7-A0C1-2A941F0CB745}" destId="{E5328C6A-90AE-45F5-8271-30095B48CD0C}" srcOrd="0" destOrd="0" presId="urn:microsoft.com/office/officeart/2005/8/layout/hProcess7"/>
    <dgm:cxn modelId="{09735161-0A59-4901-B4EB-FB03638F419F}" type="presParOf" srcId="{649DAA80-E138-48F7-A0C1-2A941F0CB745}" destId="{DD9F1415-8906-472C-A400-5E74CE2FD721}" srcOrd="1" destOrd="0" presId="urn:microsoft.com/office/officeart/2005/8/layout/hProcess7"/>
    <dgm:cxn modelId="{2D94B6CF-E31B-4EAA-8B64-89010B2189DF}" type="presParOf" srcId="{649DAA80-E138-48F7-A0C1-2A941F0CB745}" destId="{A5F6C3DB-38B8-40A4-841E-A89704F7FE4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61A034-9F68-4557-A178-C207DC9A0FA1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D207FD2-813A-4338-943A-BEB638E6738C}">
      <dgm:prSet/>
      <dgm:spPr/>
      <dgm:t>
        <a:bodyPr/>
        <a:lstStyle/>
        <a:p>
          <a:pPr rtl="0"/>
          <a:r>
            <a:rPr lang="en-US" b="1" smtClean="0"/>
            <a:t>Our school has a written parent and family engagement policy, developed with and approved by parents.</a:t>
          </a:r>
          <a:endParaRPr lang="en-US"/>
        </a:p>
      </dgm:t>
    </dgm:pt>
    <dgm:pt modelId="{C4F29096-9DCF-4E20-B327-C869E1F0F22F}" type="parTrans" cxnId="{7B9B9660-3E4D-41E7-B9D3-7E292E677104}">
      <dgm:prSet/>
      <dgm:spPr/>
      <dgm:t>
        <a:bodyPr/>
        <a:lstStyle/>
        <a:p>
          <a:endParaRPr lang="en-US"/>
        </a:p>
      </dgm:t>
    </dgm:pt>
    <dgm:pt modelId="{CD00BF43-9E61-4839-A0B6-5F81EA705A22}" type="sibTrans" cxnId="{7B9B9660-3E4D-41E7-B9D3-7E292E677104}">
      <dgm:prSet/>
      <dgm:spPr/>
      <dgm:t>
        <a:bodyPr/>
        <a:lstStyle/>
        <a:p>
          <a:endParaRPr lang="en-US"/>
        </a:p>
      </dgm:t>
    </dgm:pt>
    <dgm:pt modelId="{FC815B87-AAEC-434F-8031-B601D3D17F52}">
      <dgm:prSet/>
      <dgm:spPr/>
      <dgm:t>
        <a:bodyPr/>
        <a:lstStyle/>
        <a:p>
          <a:pPr rtl="0"/>
          <a:r>
            <a:rPr lang="en-US" smtClean="0"/>
            <a:t>Spells out how parents will be engaged/involved in a meaningful way.</a:t>
          </a:r>
          <a:endParaRPr lang="en-US"/>
        </a:p>
      </dgm:t>
    </dgm:pt>
    <dgm:pt modelId="{0DD16EE1-77E4-4B0F-B3CD-932011FEAB94}" type="parTrans" cxnId="{0FCFB74C-FA1A-4394-8B9F-F5F9E0F51505}">
      <dgm:prSet/>
      <dgm:spPr/>
      <dgm:t>
        <a:bodyPr/>
        <a:lstStyle/>
        <a:p>
          <a:endParaRPr lang="en-US"/>
        </a:p>
      </dgm:t>
    </dgm:pt>
    <dgm:pt modelId="{7ADE600C-C98A-4264-8DCF-D15C7A762892}" type="sibTrans" cxnId="{0FCFB74C-FA1A-4394-8B9F-F5F9E0F51505}">
      <dgm:prSet/>
      <dgm:spPr/>
      <dgm:t>
        <a:bodyPr/>
        <a:lstStyle/>
        <a:p>
          <a:endParaRPr lang="en-US"/>
        </a:p>
      </dgm:t>
    </dgm:pt>
    <dgm:pt modelId="{81E6CFDA-4C9F-488D-84FB-1BA6F5BAA80A}">
      <dgm:prSet/>
      <dgm:spPr/>
      <dgm:t>
        <a:bodyPr/>
        <a:lstStyle/>
        <a:p>
          <a:pPr rtl="0"/>
          <a:r>
            <a:rPr lang="en-US" smtClean="0"/>
            <a:t>Describes Curriculum, Assessment, and Proficiency Levels</a:t>
          </a:r>
          <a:endParaRPr lang="en-US"/>
        </a:p>
      </dgm:t>
    </dgm:pt>
    <dgm:pt modelId="{3D84D851-373B-4561-B942-B67C29A862F4}" type="parTrans" cxnId="{54B53834-80FE-48DD-96FE-654B7F88ED18}">
      <dgm:prSet/>
      <dgm:spPr/>
      <dgm:t>
        <a:bodyPr/>
        <a:lstStyle/>
        <a:p>
          <a:endParaRPr lang="en-US"/>
        </a:p>
      </dgm:t>
    </dgm:pt>
    <dgm:pt modelId="{BEBD2272-24C8-4621-A4CD-AABD2D7E68A7}" type="sibTrans" cxnId="{54B53834-80FE-48DD-96FE-654B7F88ED18}">
      <dgm:prSet/>
      <dgm:spPr/>
      <dgm:t>
        <a:bodyPr/>
        <a:lstStyle/>
        <a:p>
          <a:endParaRPr lang="en-US"/>
        </a:p>
      </dgm:t>
    </dgm:pt>
    <dgm:pt modelId="{8B67B1A6-C197-4938-89B9-A3F659123671}">
      <dgm:prSet/>
      <dgm:spPr/>
      <dgm:t>
        <a:bodyPr/>
        <a:lstStyle/>
        <a:p>
          <a:pPr rtl="0"/>
          <a:r>
            <a:rPr lang="en-US" smtClean="0"/>
            <a:t>Lists required Title I meetings with parents and families</a:t>
          </a:r>
          <a:endParaRPr lang="en-US"/>
        </a:p>
      </dgm:t>
    </dgm:pt>
    <dgm:pt modelId="{270E29E3-5964-4661-AADE-ABE86D4F9C29}" type="parTrans" cxnId="{AFD636EB-B72E-4041-98FD-6A9F4C2B243B}">
      <dgm:prSet/>
      <dgm:spPr/>
      <dgm:t>
        <a:bodyPr/>
        <a:lstStyle/>
        <a:p>
          <a:endParaRPr lang="en-US"/>
        </a:p>
      </dgm:t>
    </dgm:pt>
    <dgm:pt modelId="{FD8F7E2A-3E8D-450D-98B9-373C1513E623}" type="sibTrans" cxnId="{AFD636EB-B72E-4041-98FD-6A9F4C2B243B}">
      <dgm:prSet/>
      <dgm:spPr/>
      <dgm:t>
        <a:bodyPr/>
        <a:lstStyle/>
        <a:p>
          <a:endParaRPr lang="en-US"/>
        </a:p>
      </dgm:t>
    </dgm:pt>
    <dgm:pt modelId="{9585D7FC-E14A-4110-B857-0E3134F011EC}">
      <dgm:prSet/>
      <dgm:spPr/>
      <dgm:t>
        <a:bodyPr/>
        <a:lstStyle/>
        <a:p>
          <a:pPr rtl="0"/>
          <a:r>
            <a:rPr lang="en-US" smtClean="0"/>
            <a:t>Updated annually in the Spring</a:t>
          </a:r>
          <a:endParaRPr lang="en-US"/>
        </a:p>
      </dgm:t>
    </dgm:pt>
    <dgm:pt modelId="{C5985166-C1AE-46FB-981E-3C3EC6FB8B10}" type="parTrans" cxnId="{3E2F5D0D-2179-4FAF-B6CC-23892FE94ED3}">
      <dgm:prSet/>
      <dgm:spPr/>
      <dgm:t>
        <a:bodyPr/>
        <a:lstStyle/>
        <a:p>
          <a:endParaRPr lang="en-US"/>
        </a:p>
      </dgm:t>
    </dgm:pt>
    <dgm:pt modelId="{E62781F1-0486-452C-B006-0384E7CB429D}" type="sibTrans" cxnId="{3E2F5D0D-2179-4FAF-B6CC-23892FE94ED3}">
      <dgm:prSet/>
      <dgm:spPr/>
      <dgm:t>
        <a:bodyPr/>
        <a:lstStyle/>
        <a:p>
          <a:endParaRPr lang="en-US"/>
        </a:p>
      </dgm:t>
    </dgm:pt>
    <dgm:pt modelId="{5FE285DE-B329-4563-BE14-34B5B28509DE}">
      <dgm:prSet/>
      <dgm:spPr/>
      <dgm:t>
        <a:bodyPr/>
        <a:lstStyle/>
        <a:p>
          <a:pPr rtl="0"/>
          <a:r>
            <a:rPr lang="en-US" smtClean="0"/>
            <a:t>For more information, please see the FACE Liaison or visit our school website. </a:t>
          </a:r>
          <a:endParaRPr lang="en-US"/>
        </a:p>
      </dgm:t>
    </dgm:pt>
    <dgm:pt modelId="{35F2D5F3-0EEA-417D-8103-89B5C3B41CC3}" type="parTrans" cxnId="{5C9E75C9-F4B6-48DC-8E12-22598C31E657}">
      <dgm:prSet/>
      <dgm:spPr/>
      <dgm:t>
        <a:bodyPr/>
        <a:lstStyle/>
        <a:p>
          <a:endParaRPr lang="en-US"/>
        </a:p>
      </dgm:t>
    </dgm:pt>
    <dgm:pt modelId="{B3AC60C8-4019-42D3-BE3B-B8F296B66AB0}" type="sibTrans" cxnId="{5C9E75C9-F4B6-48DC-8E12-22598C31E657}">
      <dgm:prSet/>
      <dgm:spPr/>
      <dgm:t>
        <a:bodyPr/>
        <a:lstStyle/>
        <a:p>
          <a:endParaRPr lang="en-US"/>
        </a:p>
      </dgm:t>
    </dgm:pt>
    <dgm:pt modelId="{D4745FAA-0418-40EF-80F8-648CC31B49DE}" type="pres">
      <dgm:prSet presAssocID="{AA61A034-9F68-4557-A178-C207DC9A0FA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845D0ED-A3FF-49B5-8E39-71C0EF8B7295}" type="pres">
      <dgm:prSet presAssocID="{9D207FD2-813A-4338-943A-BEB638E6738C}" presName="vertOne" presStyleCnt="0"/>
      <dgm:spPr/>
    </dgm:pt>
    <dgm:pt modelId="{5BA8DF10-1839-4117-A3B0-D1F24DFA1DA0}" type="pres">
      <dgm:prSet presAssocID="{9D207FD2-813A-4338-943A-BEB638E6738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E2CFC7-A1B0-491D-ACD7-1F0E94B6BDE9}" type="pres">
      <dgm:prSet presAssocID="{9D207FD2-813A-4338-943A-BEB638E6738C}" presName="parTransOne" presStyleCnt="0"/>
      <dgm:spPr/>
    </dgm:pt>
    <dgm:pt modelId="{B114AC56-BECD-4272-8381-971F037AF527}" type="pres">
      <dgm:prSet presAssocID="{9D207FD2-813A-4338-943A-BEB638E6738C}" presName="horzOne" presStyleCnt="0"/>
      <dgm:spPr/>
    </dgm:pt>
    <dgm:pt modelId="{ECFC4241-CA16-46D7-94D7-2EDA2130A24B}" type="pres">
      <dgm:prSet presAssocID="{FC815B87-AAEC-434F-8031-B601D3D17F52}" presName="vertTwo" presStyleCnt="0"/>
      <dgm:spPr/>
    </dgm:pt>
    <dgm:pt modelId="{391E5F3C-5DEB-4E96-8613-2B6F1B7D509D}" type="pres">
      <dgm:prSet presAssocID="{FC815B87-AAEC-434F-8031-B601D3D17F52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BEEC15-244E-443E-9566-F0E48E230B09}" type="pres">
      <dgm:prSet presAssocID="{FC815B87-AAEC-434F-8031-B601D3D17F52}" presName="horzTwo" presStyleCnt="0"/>
      <dgm:spPr/>
    </dgm:pt>
    <dgm:pt modelId="{C6315D7C-F0AD-4459-9FB3-03A037FB8167}" type="pres">
      <dgm:prSet presAssocID="{7ADE600C-C98A-4264-8DCF-D15C7A762892}" presName="sibSpaceTwo" presStyleCnt="0"/>
      <dgm:spPr/>
    </dgm:pt>
    <dgm:pt modelId="{7B2D1F48-0CD1-44C1-A2FD-3FAD1FD7B55D}" type="pres">
      <dgm:prSet presAssocID="{81E6CFDA-4C9F-488D-84FB-1BA6F5BAA80A}" presName="vertTwo" presStyleCnt="0"/>
      <dgm:spPr/>
    </dgm:pt>
    <dgm:pt modelId="{E6560007-1F25-4317-BA0E-35E3E48AC0CB}" type="pres">
      <dgm:prSet presAssocID="{81E6CFDA-4C9F-488D-84FB-1BA6F5BAA80A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E6DBF0-59FF-49E5-AD8B-AF654FD0D1B2}" type="pres">
      <dgm:prSet presAssocID="{81E6CFDA-4C9F-488D-84FB-1BA6F5BAA80A}" presName="horzTwo" presStyleCnt="0"/>
      <dgm:spPr/>
    </dgm:pt>
    <dgm:pt modelId="{F49460E8-3B29-4041-8B28-4008A9F7F5B3}" type="pres">
      <dgm:prSet presAssocID="{BEBD2272-24C8-4621-A4CD-AABD2D7E68A7}" presName="sibSpaceTwo" presStyleCnt="0"/>
      <dgm:spPr/>
    </dgm:pt>
    <dgm:pt modelId="{E434A067-F078-4C14-9F26-17A5099F0D13}" type="pres">
      <dgm:prSet presAssocID="{8B67B1A6-C197-4938-89B9-A3F659123671}" presName="vertTwo" presStyleCnt="0"/>
      <dgm:spPr/>
    </dgm:pt>
    <dgm:pt modelId="{40B45562-5872-4C23-BC8D-7F9A20C7C652}" type="pres">
      <dgm:prSet presAssocID="{8B67B1A6-C197-4938-89B9-A3F659123671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7FF0C8-6A00-4B51-9EAD-EF565804189E}" type="pres">
      <dgm:prSet presAssocID="{8B67B1A6-C197-4938-89B9-A3F659123671}" presName="horzTwo" presStyleCnt="0"/>
      <dgm:spPr/>
    </dgm:pt>
    <dgm:pt modelId="{54FE0E05-32C4-4383-B35A-58B934A94A1B}" type="pres">
      <dgm:prSet presAssocID="{FD8F7E2A-3E8D-450D-98B9-373C1513E623}" presName="sibSpaceTwo" presStyleCnt="0"/>
      <dgm:spPr/>
    </dgm:pt>
    <dgm:pt modelId="{9B2FBB3B-D43B-4E14-B50B-78579C134A9A}" type="pres">
      <dgm:prSet presAssocID="{9585D7FC-E14A-4110-B857-0E3134F011EC}" presName="vertTwo" presStyleCnt="0"/>
      <dgm:spPr/>
    </dgm:pt>
    <dgm:pt modelId="{03376610-E3B8-4B48-BC9F-E3113A7FFD7B}" type="pres">
      <dgm:prSet presAssocID="{9585D7FC-E14A-4110-B857-0E3134F011EC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C25F6F-DEFA-4A04-916C-3B2F81EE02FC}" type="pres">
      <dgm:prSet presAssocID="{9585D7FC-E14A-4110-B857-0E3134F011EC}" presName="horzTwo" presStyleCnt="0"/>
      <dgm:spPr/>
    </dgm:pt>
    <dgm:pt modelId="{32FE540A-EE41-4FE2-856F-03EE3D266A52}" type="pres">
      <dgm:prSet presAssocID="{E62781F1-0486-452C-B006-0384E7CB429D}" presName="sibSpaceTwo" presStyleCnt="0"/>
      <dgm:spPr/>
    </dgm:pt>
    <dgm:pt modelId="{DB724A0A-F194-452E-9771-C04921419486}" type="pres">
      <dgm:prSet presAssocID="{5FE285DE-B329-4563-BE14-34B5B28509DE}" presName="vertTwo" presStyleCnt="0"/>
      <dgm:spPr/>
    </dgm:pt>
    <dgm:pt modelId="{003564B0-0E09-49D8-9D6B-E04DD5CCB21C}" type="pres">
      <dgm:prSet presAssocID="{5FE285DE-B329-4563-BE14-34B5B28509DE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885031-9F2B-4497-AC00-3CD528F38462}" type="pres">
      <dgm:prSet presAssocID="{5FE285DE-B329-4563-BE14-34B5B28509DE}" presName="horzTwo" presStyleCnt="0"/>
      <dgm:spPr/>
    </dgm:pt>
  </dgm:ptLst>
  <dgm:cxnLst>
    <dgm:cxn modelId="{5FC32103-7E8A-42B3-A0DB-160859E6BC5B}" type="presOf" srcId="{81E6CFDA-4C9F-488D-84FB-1BA6F5BAA80A}" destId="{E6560007-1F25-4317-BA0E-35E3E48AC0CB}" srcOrd="0" destOrd="0" presId="urn:microsoft.com/office/officeart/2005/8/layout/hierarchy4"/>
    <dgm:cxn modelId="{C1B44411-13B7-4F0A-8657-CF0FD51C61F9}" type="presOf" srcId="{9585D7FC-E14A-4110-B857-0E3134F011EC}" destId="{03376610-E3B8-4B48-BC9F-E3113A7FFD7B}" srcOrd="0" destOrd="0" presId="urn:microsoft.com/office/officeart/2005/8/layout/hierarchy4"/>
    <dgm:cxn modelId="{CA975BD9-1ED3-49CE-B964-E73FAACF4ACE}" type="presOf" srcId="{9D207FD2-813A-4338-943A-BEB638E6738C}" destId="{5BA8DF10-1839-4117-A3B0-D1F24DFA1DA0}" srcOrd="0" destOrd="0" presId="urn:microsoft.com/office/officeart/2005/8/layout/hierarchy4"/>
    <dgm:cxn modelId="{AFD636EB-B72E-4041-98FD-6A9F4C2B243B}" srcId="{9D207FD2-813A-4338-943A-BEB638E6738C}" destId="{8B67B1A6-C197-4938-89B9-A3F659123671}" srcOrd="2" destOrd="0" parTransId="{270E29E3-5964-4661-AADE-ABE86D4F9C29}" sibTransId="{FD8F7E2A-3E8D-450D-98B9-373C1513E623}"/>
    <dgm:cxn modelId="{555E0800-DBAA-4975-82D2-963B113978E3}" type="presOf" srcId="{AA61A034-9F68-4557-A178-C207DC9A0FA1}" destId="{D4745FAA-0418-40EF-80F8-648CC31B49DE}" srcOrd="0" destOrd="0" presId="urn:microsoft.com/office/officeart/2005/8/layout/hierarchy4"/>
    <dgm:cxn modelId="{4DC3ABCF-D3CD-41F6-8EAA-83AB23622480}" type="presOf" srcId="{5FE285DE-B329-4563-BE14-34B5B28509DE}" destId="{003564B0-0E09-49D8-9D6B-E04DD5CCB21C}" srcOrd="0" destOrd="0" presId="urn:microsoft.com/office/officeart/2005/8/layout/hierarchy4"/>
    <dgm:cxn modelId="{0FCFB74C-FA1A-4394-8B9F-F5F9E0F51505}" srcId="{9D207FD2-813A-4338-943A-BEB638E6738C}" destId="{FC815B87-AAEC-434F-8031-B601D3D17F52}" srcOrd="0" destOrd="0" parTransId="{0DD16EE1-77E4-4B0F-B3CD-932011FEAB94}" sibTransId="{7ADE600C-C98A-4264-8DCF-D15C7A762892}"/>
    <dgm:cxn modelId="{BE0C0E9E-39FD-4BD6-A5E3-C0B1D2EB3DB3}" type="presOf" srcId="{FC815B87-AAEC-434F-8031-B601D3D17F52}" destId="{391E5F3C-5DEB-4E96-8613-2B6F1B7D509D}" srcOrd="0" destOrd="0" presId="urn:microsoft.com/office/officeart/2005/8/layout/hierarchy4"/>
    <dgm:cxn modelId="{7B9B9660-3E4D-41E7-B9D3-7E292E677104}" srcId="{AA61A034-9F68-4557-A178-C207DC9A0FA1}" destId="{9D207FD2-813A-4338-943A-BEB638E6738C}" srcOrd="0" destOrd="0" parTransId="{C4F29096-9DCF-4E20-B327-C869E1F0F22F}" sibTransId="{CD00BF43-9E61-4839-A0B6-5F81EA705A22}"/>
    <dgm:cxn modelId="{54B53834-80FE-48DD-96FE-654B7F88ED18}" srcId="{9D207FD2-813A-4338-943A-BEB638E6738C}" destId="{81E6CFDA-4C9F-488D-84FB-1BA6F5BAA80A}" srcOrd="1" destOrd="0" parTransId="{3D84D851-373B-4561-B942-B67C29A862F4}" sibTransId="{BEBD2272-24C8-4621-A4CD-AABD2D7E68A7}"/>
    <dgm:cxn modelId="{3E2F5D0D-2179-4FAF-B6CC-23892FE94ED3}" srcId="{9D207FD2-813A-4338-943A-BEB638E6738C}" destId="{9585D7FC-E14A-4110-B857-0E3134F011EC}" srcOrd="3" destOrd="0" parTransId="{C5985166-C1AE-46FB-981E-3C3EC6FB8B10}" sibTransId="{E62781F1-0486-452C-B006-0384E7CB429D}"/>
    <dgm:cxn modelId="{5C9E75C9-F4B6-48DC-8E12-22598C31E657}" srcId="{9D207FD2-813A-4338-943A-BEB638E6738C}" destId="{5FE285DE-B329-4563-BE14-34B5B28509DE}" srcOrd="4" destOrd="0" parTransId="{35F2D5F3-0EEA-417D-8103-89B5C3B41CC3}" sibTransId="{B3AC60C8-4019-42D3-BE3B-B8F296B66AB0}"/>
    <dgm:cxn modelId="{FE8DA678-322E-441F-9145-E6238F00A690}" type="presOf" srcId="{8B67B1A6-C197-4938-89B9-A3F659123671}" destId="{40B45562-5872-4C23-BC8D-7F9A20C7C652}" srcOrd="0" destOrd="0" presId="urn:microsoft.com/office/officeart/2005/8/layout/hierarchy4"/>
    <dgm:cxn modelId="{02199812-8441-4A69-87BC-F014991C166B}" type="presParOf" srcId="{D4745FAA-0418-40EF-80F8-648CC31B49DE}" destId="{8845D0ED-A3FF-49B5-8E39-71C0EF8B7295}" srcOrd="0" destOrd="0" presId="urn:microsoft.com/office/officeart/2005/8/layout/hierarchy4"/>
    <dgm:cxn modelId="{57ED7EBF-A34E-4958-B936-4F7405CFBF43}" type="presParOf" srcId="{8845D0ED-A3FF-49B5-8E39-71C0EF8B7295}" destId="{5BA8DF10-1839-4117-A3B0-D1F24DFA1DA0}" srcOrd="0" destOrd="0" presId="urn:microsoft.com/office/officeart/2005/8/layout/hierarchy4"/>
    <dgm:cxn modelId="{D672B1BD-7721-4116-B4BA-9229C2E6583D}" type="presParOf" srcId="{8845D0ED-A3FF-49B5-8E39-71C0EF8B7295}" destId="{8EE2CFC7-A1B0-491D-ACD7-1F0E94B6BDE9}" srcOrd="1" destOrd="0" presId="urn:microsoft.com/office/officeart/2005/8/layout/hierarchy4"/>
    <dgm:cxn modelId="{EA91D004-D6EA-4CFE-B428-79A6BBC76E6C}" type="presParOf" srcId="{8845D0ED-A3FF-49B5-8E39-71C0EF8B7295}" destId="{B114AC56-BECD-4272-8381-971F037AF527}" srcOrd="2" destOrd="0" presId="urn:microsoft.com/office/officeart/2005/8/layout/hierarchy4"/>
    <dgm:cxn modelId="{3CF45502-A815-4162-B22F-4CFADD5A331F}" type="presParOf" srcId="{B114AC56-BECD-4272-8381-971F037AF527}" destId="{ECFC4241-CA16-46D7-94D7-2EDA2130A24B}" srcOrd="0" destOrd="0" presId="urn:microsoft.com/office/officeart/2005/8/layout/hierarchy4"/>
    <dgm:cxn modelId="{1F27D6E0-B565-4643-A4C0-EE08AC14F4BE}" type="presParOf" srcId="{ECFC4241-CA16-46D7-94D7-2EDA2130A24B}" destId="{391E5F3C-5DEB-4E96-8613-2B6F1B7D509D}" srcOrd="0" destOrd="0" presId="urn:microsoft.com/office/officeart/2005/8/layout/hierarchy4"/>
    <dgm:cxn modelId="{AFDFD3D7-353A-4E88-A1AB-F5B37273F1E1}" type="presParOf" srcId="{ECFC4241-CA16-46D7-94D7-2EDA2130A24B}" destId="{7ABEEC15-244E-443E-9566-F0E48E230B09}" srcOrd="1" destOrd="0" presId="urn:microsoft.com/office/officeart/2005/8/layout/hierarchy4"/>
    <dgm:cxn modelId="{FFC593E3-AC2B-4C34-8D60-76B55D1F9722}" type="presParOf" srcId="{B114AC56-BECD-4272-8381-971F037AF527}" destId="{C6315D7C-F0AD-4459-9FB3-03A037FB8167}" srcOrd="1" destOrd="0" presId="urn:microsoft.com/office/officeart/2005/8/layout/hierarchy4"/>
    <dgm:cxn modelId="{1B0E9506-F444-491C-AFB8-005170B3EC1F}" type="presParOf" srcId="{B114AC56-BECD-4272-8381-971F037AF527}" destId="{7B2D1F48-0CD1-44C1-A2FD-3FAD1FD7B55D}" srcOrd="2" destOrd="0" presId="urn:microsoft.com/office/officeart/2005/8/layout/hierarchy4"/>
    <dgm:cxn modelId="{53ED3798-ACA6-49CA-8B77-7A72C6E04961}" type="presParOf" srcId="{7B2D1F48-0CD1-44C1-A2FD-3FAD1FD7B55D}" destId="{E6560007-1F25-4317-BA0E-35E3E48AC0CB}" srcOrd="0" destOrd="0" presId="urn:microsoft.com/office/officeart/2005/8/layout/hierarchy4"/>
    <dgm:cxn modelId="{04D14BD0-F08F-436F-81AF-71B0D6CDA124}" type="presParOf" srcId="{7B2D1F48-0CD1-44C1-A2FD-3FAD1FD7B55D}" destId="{43E6DBF0-59FF-49E5-AD8B-AF654FD0D1B2}" srcOrd="1" destOrd="0" presId="urn:microsoft.com/office/officeart/2005/8/layout/hierarchy4"/>
    <dgm:cxn modelId="{32C0F710-4378-471B-8283-FD6A834007B2}" type="presParOf" srcId="{B114AC56-BECD-4272-8381-971F037AF527}" destId="{F49460E8-3B29-4041-8B28-4008A9F7F5B3}" srcOrd="3" destOrd="0" presId="urn:microsoft.com/office/officeart/2005/8/layout/hierarchy4"/>
    <dgm:cxn modelId="{7360B376-4FCE-4B0D-8F7C-B090D23A97FC}" type="presParOf" srcId="{B114AC56-BECD-4272-8381-971F037AF527}" destId="{E434A067-F078-4C14-9F26-17A5099F0D13}" srcOrd="4" destOrd="0" presId="urn:microsoft.com/office/officeart/2005/8/layout/hierarchy4"/>
    <dgm:cxn modelId="{0CB77B76-9B3C-486F-ADA8-C9BA3DAD41C8}" type="presParOf" srcId="{E434A067-F078-4C14-9F26-17A5099F0D13}" destId="{40B45562-5872-4C23-BC8D-7F9A20C7C652}" srcOrd="0" destOrd="0" presId="urn:microsoft.com/office/officeart/2005/8/layout/hierarchy4"/>
    <dgm:cxn modelId="{73BB54D4-2F02-48CA-9C55-1AFC65E56206}" type="presParOf" srcId="{E434A067-F078-4C14-9F26-17A5099F0D13}" destId="{D97FF0C8-6A00-4B51-9EAD-EF565804189E}" srcOrd="1" destOrd="0" presId="urn:microsoft.com/office/officeart/2005/8/layout/hierarchy4"/>
    <dgm:cxn modelId="{FEADF634-3A18-40F0-88EC-F6F11F73E49A}" type="presParOf" srcId="{B114AC56-BECD-4272-8381-971F037AF527}" destId="{54FE0E05-32C4-4383-B35A-58B934A94A1B}" srcOrd="5" destOrd="0" presId="urn:microsoft.com/office/officeart/2005/8/layout/hierarchy4"/>
    <dgm:cxn modelId="{AA25E074-4F7F-4420-8DB1-C84526DD2915}" type="presParOf" srcId="{B114AC56-BECD-4272-8381-971F037AF527}" destId="{9B2FBB3B-D43B-4E14-B50B-78579C134A9A}" srcOrd="6" destOrd="0" presId="urn:microsoft.com/office/officeart/2005/8/layout/hierarchy4"/>
    <dgm:cxn modelId="{8B88FD1A-BA26-41D0-BEE3-57861A9DDF13}" type="presParOf" srcId="{9B2FBB3B-D43B-4E14-B50B-78579C134A9A}" destId="{03376610-E3B8-4B48-BC9F-E3113A7FFD7B}" srcOrd="0" destOrd="0" presId="urn:microsoft.com/office/officeart/2005/8/layout/hierarchy4"/>
    <dgm:cxn modelId="{3C2A0830-4F25-45A5-8620-264C3A5E52AE}" type="presParOf" srcId="{9B2FBB3B-D43B-4E14-B50B-78579C134A9A}" destId="{F5C25F6F-DEFA-4A04-916C-3B2F81EE02FC}" srcOrd="1" destOrd="0" presId="urn:microsoft.com/office/officeart/2005/8/layout/hierarchy4"/>
    <dgm:cxn modelId="{568B8CCC-6BA1-4DA7-9BFC-A3BD2E57D096}" type="presParOf" srcId="{B114AC56-BECD-4272-8381-971F037AF527}" destId="{32FE540A-EE41-4FE2-856F-03EE3D266A52}" srcOrd="7" destOrd="0" presId="urn:microsoft.com/office/officeart/2005/8/layout/hierarchy4"/>
    <dgm:cxn modelId="{B02D7750-BD3C-42DE-9979-1CE53963DAD3}" type="presParOf" srcId="{B114AC56-BECD-4272-8381-971F037AF527}" destId="{DB724A0A-F194-452E-9771-C04921419486}" srcOrd="8" destOrd="0" presId="urn:microsoft.com/office/officeart/2005/8/layout/hierarchy4"/>
    <dgm:cxn modelId="{4211B5C2-5F33-4684-926A-82C8EC972DAC}" type="presParOf" srcId="{DB724A0A-F194-452E-9771-C04921419486}" destId="{003564B0-0E09-49D8-9D6B-E04DD5CCB21C}" srcOrd="0" destOrd="0" presId="urn:microsoft.com/office/officeart/2005/8/layout/hierarchy4"/>
    <dgm:cxn modelId="{D5F9A02C-F5D6-45A7-B3D6-4680021202AA}" type="presParOf" srcId="{DB724A0A-F194-452E-9771-C04921419486}" destId="{A5885031-9F2B-4497-AC00-3CD528F3846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5E0923-8BF2-4E66-A678-47B14032513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078A4C1-8C3B-4965-ABEA-BFC0CAAFD075}">
      <dgm:prSet/>
      <dgm:spPr/>
      <dgm:t>
        <a:bodyPr/>
        <a:lstStyle/>
        <a:p>
          <a:pPr rtl="0"/>
          <a:r>
            <a:rPr lang="en-US" b="1" smtClean="0"/>
            <a:t>Every Title I school must have a School-Parent Compact, developed with and approved by parents.</a:t>
          </a:r>
          <a:endParaRPr lang="en-US"/>
        </a:p>
      </dgm:t>
    </dgm:pt>
    <dgm:pt modelId="{41B63F70-60F6-4FC5-A297-CD8EC66D3E33}" type="parTrans" cxnId="{F3B726F8-FA29-47AA-BF64-42058323540B}">
      <dgm:prSet/>
      <dgm:spPr/>
      <dgm:t>
        <a:bodyPr/>
        <a:lstStyle/>
        <a:p>
          <a:endParaRPr lang="en-US"/>
        </a:p>
      </dgm:t>
    </dgm:pt>
    <dgm:pt modelId="{88B5CC17-5F6B-4EB7-B22F-316BAC7CA1B3}" type="sibTrans" cxnId="{F3B726F8-FA29-47AA-BF64-42058323540B}">
      <dgm:prSet/>
      <dgm:spPr/>
      <dgm:t>
        <a:bodyPr/>
        <a:lstStyle/>
        <a:p>
          <a:endParaRPr lang="en-US"/>
        </a:p>
      </dgm:t>
    </dgm:pt>
    <dgm:pt modelId="{23DE6A17-F108-4BAD-AD63-7D03FF83A765}">
      <dgm:prSet/>
      <dgm:spPr/>
      <dgm:t>
        <a:bodyPr/>
        <a:lstStyle/>
        <a:p>
          <a:pPr rtl="0"/>
          <a:r>
            <a:rPr lang="en-US" smtClean="0"/>
            <a:t>Compacts describe how the school and parents share responsibility for student achievement.</a:t>
          </a:r>
          <a:endParaRPr lang="en-US"/>
        </a:p>
      </dgm:t>
    </dgm:pt>
    <dgm:pt modelId="{1C515F8E-7B9B-4D9C-886A-77C32D1EB5D9}" type="parTrans" cxnId="{CA38D31A-C48C-4BB4-B7EA-9A40322C3EC7}">
      <dgm:prSet/>
      <dgm:spPr/>
      <dgm:t>
        <a:bodyPr/>
        <a:lstStyle/>
        <a:p>
          <a:endParaRPr lang="en-US"/>
        </a:p>
      </dgm:t>
    </dgm:pt>
    <dgm:pt modelId="{8187E2F0-9F53-421D-BD39-12A8CD546405}" type="sibTrans" cxnId="{CA38D31A-C48C-4BB4-B7EA-9A40322C3EC7}">
      <dgm:prSet/>
      <dgm:spPr/>
      <dgm:t>
        <a:bodyPr/>
        <a:lstStyle/>
        <a:p>
          <a:endParaRPr lang="en-US"/>
        </a:p>
      </dgm:t>
    </dgm:pt>
    <dgm:pt modelId="{15C53FBA-CBEF-49E5-96D6-F542FC4EC995}">
      <dgm:prSet/>
      <dgm:spPr/>
      <dgm:t>
        <a:bodyPr/>
        <a:lstStyle/>
        <a:p>
          <a:pPr rtl="0"/>
          <a:r>
            <a:rPr lang="en-US" smtClean="0"/>
            <a:t>Nevada law requires the use of the Educational Involvement Accords as the school-parent compact.</a:t>
          </a:r>
          <a:endParaRPr lang="en-US"/>
        </a:p>
      </dgm:t>
    </dgm:pt>
    <dgm:pt modelId="{0E4D12D3-342C-45F5-AD76-CD88ABD6AC93}" type="parTrans" cxnId="{D4E18915-CB90-4949-912B-795EADCAC13D}">
      <dgm:prSet/>
      <dgm:spPr/>
      <dgm:t>
        <a:bodyPr/>
        <a:lstStyle/>
        <a:p>
          <a:endParaRPr lang="en-US"/>
        </a:p>
      </dgm:t>
    </dgm:pt>
    <dgm:pt modelId="{437ED657-51B8-4788-8B50-104E5ADCF7CE}" type="sibTrans" cxnId="{D4E18915-CB90-4949-912B-795EADCAC13D}">
      <dgm:prSet/>
      <dgm:spPr/>
      <dgm:t>
        <a:bodyPr/>
        <a:lstStyle/>
        <a:p>
          <a:endParaRPr lang="en-US"/>
        </a:p>
      </dgm:t>
    </dgm:pt>
    <dgm:pt modelId="{5B99642D-00D7-4A6E-B2A1-CBE946428D2F}">
      <dgm:prSet/>
      <dgm:spPr/>
      <dgm:t>
        <a:bodyPr/>
        <a:lstStyle/>
        <a:p>
          <a:pPr rtl="0"/>
          <a:r>
            <a:rPr lang="en-US" smtClean="0"/>
            <a:t>Elementary schools - reviewed during parent/teacher conferences</a:t>
          </a:r>
          <a:endParaRPr lang="en-US"/>
        </a:p>
      </dgm:t>
    </dgm:pt>
    <dgm:pt modelId="{31DFCDC0-862D-42D1-9C18-C5DDC96F5909}" type="parTrans" cxnId="{C2F7EA26-6886-4BDA-BDD2-96E497A8A5B4}">
      <dgm:prSet/>
      <dgm:spPr/>
      <dgm:t>
        <a:bodyPr/>
        <a:lstStyle/>
        <a:p>
          <a:endParaRPr lang="en-US"/>
        </a:p>
      </dgm:t>
    </dgm:pt>
    <dgm:pt modelId="{3D6F1EF3-42F0-485E-95FC-1CE150B02C7C}" type="sibTrans" cxnId="{C2F7EA26-6886-4BDA-BDD2-96E497A8A5B4}">
      <dgm:prSet/>
      <dgm:spPr/>
      <dgm:t>
        <a:bodyPr/>
        <a:lstStyle/>
        <a:p>
          <a:endParaRPr lang="en-US"/>
        </a:p>
      </dgm:t>
    </dgm:pt>
    <dgm:pt modelId="{2FD8BF75-5A29-4DF2-8058-035294734F09}">
      <dgm:prSet/>
      <dgm:spPr/>
      <dgm:t>
        <a:bodyPr/>
        <a:lstStyle/>
        <a:p>
          <a:pPr rtl="0"/>
          <a:r>
            <a:rPr lang="en-US" smtClean="0"/>
            <a:t>Middle and high schools – completed through online registration</a:t>
          </a:r>
          <a:endParaRPr lang="en-US"/>
        </a:p>
      </dgm:t>
    </dgm:pt>
    <dgm:pt modelId="{F4CA0F39-E413-43B8-8CA0-48435050B705}" type="parTrans" cxnId="{52E51E4A-C52B-4CBE-B361-9C91464C1DD9}">
      <dgm:prSet/>
      <dgm:spPr/>
      <dgm:t>
        <a:bodyPr/>
        <a:lstStyle/>
        <a:p>
          <a:endParaRPr lang="en-US"/>
        </a:p>
      </dgm:t>
    </dgm:pt>
    <dgm:pt modelId="{7600145D-1FE0-4CC9-BE9C-798C6BCC60CF}" type="sibTrans" cxnId="{52E51E4A-C52B-4CBE-B361-9C91464C1DD9}">
      <dgm:prSet/>
      <dgm:spPr/>
      <dgm:t>
        <a:bodyPr/>
        <a:lstStyle/>
        <a:p>
          <a:endParaRPr lang="en-US"/>
        </a:p>
      </dgm:t>
    </dgm:pt>
    <dgm:pt modelId="{D28EE298-151E-4683-96BD-9099972D9020}" type="pres">
      <dgm:prSet presAssocID="{3F5E0923-8BF2-4E66-A678-47B1403251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E770CA-2804-4B1E-9863-96C5F9767DA8}" type="pres">
      <dgm:prSet presAssocID="{D078A4C1-8C3B-4965-ABEA-BFC0CAAFD075}" presName="composite" presStyleCnt="0"/>
      <dgm:spPr/>
    </dgm:pt>
    <dgm:pt modelId="{6E7092DB-968D-4F2E-AEE6-18E73EDDB000}" type="pres">
      <dgm:prSet presAssocID="{D078A4C1-8C3B-4965-ABEA-BFC0CAAFD075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4832C-9F20-405E-8901-E1E79E864317}" type="pres">
      <dgm:prSet presAssocID="{D078A4C1-8C3B-4965-ABEA-BFC0CAAFD075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38D31A-C48C-4BB4-B7EA-9A40322C3EC7}" srcId="{D078A4C1-8C3B-4965-ABEA-BFC0CAAFD075}" destId="{23DE6A17-F108-4BAD-AD63-7D03FF83A765}" srcOrd="0" destOrd="0" parTransId="{1C515F8E-7B9B-4D9C-886A-77C32D1EB5D9}" sibTransId="{8187E2F0-9F53-421D-BD39-12A8CD546405}"/>
    <dgm:cxn modelId="{D4E18915-CB90-4949-912B-795EADCAC13D}" srcId="{D078A4C1-8C3B-4965-ABEA-BFC0CAAFD075}" destId="{15C53FBA-CBEF-49E5-96D6-F542FC4EC995}" srcOrd="1" destOrd="0" parTransId="{0E4D12D3-342C-45F5-AD76-CD88ABD6AC93}" sibTransId="{437ED657-51B8-4788-8B50-104E5ADCF7CE}"/>
    <dgm:cxn modelId="{F3B726F8-FA29-47AA-BF64-42058323540B}" srcId="{3F5E0923-8BF2-4E66-A678-47B14032513D}" destId="{D078A4C1-8C3B-4965-ABEA-BFC0CAAFD075}" srcOrd="0" destOrd="0" parTransId="{41B63F70-60F6-4FC5-A297-CD8EC66D3E33}" sibTransId="{88B5CC17-5F6B-4EB7-B22F-316BAC7CA1B3}"/>
    <dgm:cxn modelId="{52E51E4A-C52B-4CBE-B361-9C91464C1DD9}" srcId="{D078A4C1-8C3B-4965-ABEA-BFC0CAAFD075}" destId="{2FD8BF75-5A29-4DF2-8058-035294734F09}" srcOrd="3" destOrd="0" parTransId="{F4CA0F39-E413-43B8-8CA0-48435050B705}" sibTransId="{7600145D-1FE0-4CC9-BE9C-798C6BCC60CF}"/>
    <dgm:cxn modelId="{D0A6B8A1-DD5B-48AE-B1A1-F1359E028B2C}" type="presOf" srcId="{23DE6A17-F108-4BAD-AD63-7D03FF83A765}" destId="{F894832C-9F20-405E-8901-E1E79E864317}" srcOrd="0" destOrd="0" presId="urn:microsoft.com/office/officeart/2005/8/layout/hList1"/>
    <dgm:cxn modelId="{F1DC775C-E989-4D7B-8CFE-EE275A84E704}" type="presOf" srcId="{D078A4C1-8C3B-4965-ABEA-BFC0CAAFD075}" destId="{6E7092DB-968D-4F2E-AEE6-18E73EDDB000}" srcOrd="0" destOrd="0" presId="urn:microsoft.com/office/officeart/2005/8/layout/hList1"/>
    <dgm:cxn modelId="{2E1B61D2-3E36-458A-B6E6-9E22777E16F2}" type="presOf" srcId="{2FD8BF75-5A29-4DF2-8058-035294734F09}" destId="{F894832C-9F20-405E-8901-E1E79E864317}" srcOrd="0" destOrd="3" presId="urn:microsoft.com/office/officeart/2005/8/layout/hList1"/>
    <dgm:cxn modelId="{40D01778-5663-4199-8E0F-AD9CFD421473}" type="presOf" srcId="{3F5E0923-8BF2-4E66-A678-47B14032513D}" destId="{D28EE298-151E-4683-96BD-9099972D9020}" srcOrd="0" destOrd="0" presId="urn:microsoft.com/office/officeart/2005/8/layout/hList1"/>
    <dgm:cxn modelId="{C2F7EA26-6886-4BDA-BDD2-96E497A8A5B4}" srcId="{D078A4C1-8C3B-4965-ABEA-BFC0CAAFD075}" destId="{5B99642D-00D7-4A6E-B2A1-CBE946428D2F}" srcOrd="2" destOrd="0" parTransId="{31DFCDC0-862D-42D1-9C18-C5DDC96F5909}" sibTransId="{3D6F1EF3-42F0-485E-95FC-1CE150B02C7C}"/>
    <dgm:cxn modelId="{F94F135D-F41F-419E-AE84-D45980171313}" type="presOf" srcId="{5B99642D-00D7-4A6E-B2A1-CBE946428D2F}" destId="{F894832C-9F20-405E-8901-E1E79E864317}" srcOrd="0" destOrd="2" presId="urn:microsoft.com/office/officeart/2005/8/layout/hList1"/>
    <dgm:cxn modelId="{4767C5B3-1FC4-458B-88EC-D5070F153BA0}" type="presOf" srcId="{15C53FBA-CBEF-49E5-96D6-F542FC4EC995}" destId="{F894832C-9F20-405E-8901-E1E79E864317}" srcOrd="0" destOrd="1" presId="urn:microsoft.com/office/officeart/2005/8/layout/hList1"/>
    <dgm:cxn modelId="{14E462D1-85FE-46D9-917B-334DC06D0A1A}" type="presParOf" srcId="{D28EE298-151E-4683-96BD-9099972D9020}" destId="{07E770CA-2804-4B1E-9863-96C5F9767DA8}" srcOrd="0" destOrd="0" presId="urn:microsoft.com/office/officeart/2005/8/layout/hList1"/>
    <dgm:cxn modelId="{8505182D-9231-4051-8F78-6883568F3AB2}" type="presParOf" srcId="{07E770CA-2804-4B1E-9863-96C5F9767DA8}" destId="{6E7092DB-968D-4F2E-AEE6-18E73EDDB000}" srcOrd="0" destOrd="0" presId="urn:microsoft.com/office/officeart/2005/8/layout/hList1"/>
    <dgm:cxn modelId="{389BB747-073F-4742-827C-B6AB8CA49891}" type="presParOf" srcId="{07E770CA-2804-4B1E-9863-96C5F9767DA8}" destId="{F894832C-9F20-405E-8901-E1E79E8643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B49EC62-6AC7-4023-BCFF-AD328830706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7E9C81-F08A-4C8B-81F1-FF2E6C81EDA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Individual report card on your child’s progress</a:t>
          </a:r>
          <a:endParaRPr lang="en-US"/>
        </a:p>
      </dgm:t>
    </dgm:pt>
    <dgm:pt modelId="{64DBB662-6DA5-4B46-8F92-CEFEFABAC61A}" type="parTrans" cxnId="{D4F2A994-CDC5-4B95-9F25-6F96E4CFF90C}">
      <dgm:prSet/>
      <dgm:spPr/>
      <dgm:t>
        <a:bodyPr/>
        <a:lstStyle/>
        <a:p>
          <a:endParaRPr lang="en-US"/>
        </a:p>
      </dgm:t>
    </dgm:pt>
    <dgm:pt modelId="{544E3BF0-664B-4489-AF79-ACFFD952D79F}" type="sibTrans" cxnId="{D4F2A994-CDC5-4B95-9F25-6F96E4CFF90C}">
      <dgm:prSet/>
      <dgm:spPr/>
      <dgm:t>
        <a:bodyPr/>
        <a:lstStyle/>
        <a:p>
          <a:endParaRPr lang="en-US"/>
        </a:p>
      </dgm:t>
    </dgm:pt>
    <dgm:pt modelId="{52DBFDC8-20A4-43A5-92B3-F77C1AA1BD7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Information on State and local assessments</a:t>
          </a:r>
          <a:endParaRPr lang="en-US"/>
        </a:p>
      </dgm:t>
    </dgm:pt>
    <dgm:pt modelId="{605D67E9-B84F-4D65-A09A-8ADE05CBB451}" type="parTrans" cxnId="{1182B51B-47BE-4F1C-B333-C4E43DD73004}">
      <dgm:prSet/>
      <dgm:spPr/>
      <dgm:t>
        <a:bodyPr/>
        <a:lstStyle/>
        <a:p>
          <a:endParaRPr lang="en-US"/>
        </a:p>
      </dgm:t>
    </dgm:pt>
    <dgm:pt modelId="{6536EBF0-3691-4C62-812F-85C750C7C4BB}" type="sibTrans" cxnId="{1182B51B-47BE-4F1C-B333-C4E43DD73004}">
      <dgm:prSet/>
      <dgm:spPr/>
      <dgm:t>
        <a:bodyPr/>
        <a:lstStyle/>
        <a:p>
          <a:endParaRPr lang="en-US"/>
        </a:p>
      </dgm:t>
    </dgm:pt>
    <dgm:pt modelId="{1855AD93-DE96-419A-8A2B-037E81219C9B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Right of parents to become involved in the school’s programs and how to do so</a:t>
          </a:r>
          <a:endParaRPr lang="en-US"/>
        </a:p>
      </dgm:t>
    </dgm:pt>
    <dgm:pt modelId="{BD47AD92-6416-40F9-82E1-53711B428752}" type="parTrans" cxnId="{A9976D05-E893-4CC1-B2B5-088248766B45}">
      <dgm:prSet/>
      <dgm:spPr/>
      <dgm:t>
        <a:bodyPr/>
        <a:lstStyle/>
        <a:p>
          <a:endParaRPr lang="en-US"/>
        </a:p>
      </dgm:t>
    </dgm:pt>
    <dgm:pt modelId="{A2D2F042-A764-4D7B-BECE-6134952C5DCA}" type="sibTrans" cxnId="{A9976D05-E893-4CC1-B2B5-088248766B45}">
      <dgm:prSet/>
      <dgm:spPr/>
      <dgm:t>
        <a:bodyPr/>
        <a:lstStyle/>
        <a:p>
          <a:endParaRPr lang="en-US"/>
        </a:p>
      </dgm:t>
    </dgm:pt>
    <dgm:pt modelId="{7C5B3482-A039-4657-944A-AD42DBCDF9B4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Subject matter assessed</a:t>
          </a:r>
          <a:endParaRPr lang="en-US"/>
        </a:p>
      </dgm:t>
    </dgm:pt>
    <dgm:pt modelId="{11028731-0432-474E-9B0B-69E0A3875483}" type="parTrans" cxnId="{B215CDF9-5991-4E39-8FA3-EAAB99C2A13A}">
      <dgm:prSet/>
      <dgm:spPr/>
      <dgm:t>
        <a:bodyPr/>
        <a:lstStyle/>
        <a:p>
          <a:endParaRPr lang="en-US"/>
        </a:p>
      </dgm:t>
    </dgm:pt>
    <dgm:pt modelId="{38C9F141-53DF-4494-8F0C-B5EB2294BE4F}" type="sibTrans" cxnId="{B215CDF9-5991-4E39-8FA3-EAAB99C2A13A}">
      <dgm:prSet/>
      <dgm:spPr/>
      <dgm:t>
        <a:bodyPr/>
        <a:lstStyle/>
        <a:p>
          <a:endParaRPr lang="en-US"/>
        </a:p>
      </dgm:t>
    </dgm:pt>
    <dgm:pt modelId="{939952B5-073A-4946-B61F-AC10FAE0E43D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Purpose of the assessment</a:t>
          </a:r>
          <a:endParaRPr lang="en-US"/>
        </a:p>
      </dgm:t>
    </dgm:pt>
    <dgm:pt modelId="{937BA257-B523-48C2-8D3D-AA32F3D8D8CE}" type="parTrans" cxnId="{EF1B4281-4E7B-4E35-AF7A-BB25910A5F9B}">
      <dgm:prSet/>
      <dgm:spPr/>
      <dgm:t>
        <a:bodyPr/>
        <a:lstStyle/>
        <a:p>
          <a:endParaRPr lang="en-US"/>
        </a:p>
      </dgm:t>
    </dgm:pt>
    <dgm:pt modelId="{31BB7D61-0E4F-4384-BBB8-B456D43FE710}" type="sibTrans" cxnId="{EF1B4281-4E7B-4E35-AF7A-BB25910A5F9B}">
      <dgm:prSet/>
      <dgm:spPr/>
      <dgm:t>
        <a:bodyPr/>
        <a:lstStyle/>
        <a:p>
          <a:endParaRPr lang="en-US"/>
        </a:p>
      </dgm:t>
    </dgm:pt>
    <dgm:pt modelId="{6BD03FA2-DDCE-4879-B59F-EDF9531711D2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Volunteering</a:t>
          </a:r>
          <a:endParaRPr lang="en-US"/>
        </a:p>
      </dgm:t>
    </dgm:pt>
    <dgm:pt modelId="{A45C5EAC-7960-422E-9FD4-00F3E2E15942}" type="parTrans" cxnId="{B3B55F3E-9893-41CB-B1C6-8DB4EC931DD3}">
      <dgm:prSet/>
      <dgm:spPr/>
      <dgm:t>
        <a:bodyPr/>
        <a:lstStyle/>
        <a:p>
          <a:endParaRPr lang="en-US"/>
        </a:p>
      </dgm:t>
    </dgm:pt>
    <dgm:pt modelId="{756E9C35-1CEC-49DE-BB35-7641527FDFCD}" type="sibTrans" cxnId="{B3B55F3E-9893-41CB-B1C6-8DB4EC931DD3}">
      <dgm:prSet/>
      <dgm:spPr/>
      <dgm:t>
        <a:bodyPr/>
        <a:lstStyle/>
        <a:p>
          <a:endParaRPr lang="en-US"/>
        </a:p>
      </dgm:t>
    </dgm:pt>
    <dgm:pt modelId="{3107663A-91FB-4172-8EA8-7D5D763CDFC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Flexible meetings</a:t>
          </a:r>
          <a:endParaRPr lang="en-US"/>
        </a:p>
      </dgm:t>
    </dgm:pt>
    <dgm:pt modelId="{C7D4412A-1658-4C60-B401-61981BE2726C}" type="parTrans" cxnId="{40608775-411B-4859-B5EE-E334FA1035FB}">
      <dgm:prSet/>
      <dgm:spPr/>
      <dgm:t>
        <a:bodyPr/>
        <a:lstStyle/>
        <a:p>
          <a:endParaRPr lang="en-US"/>
        </a:p>
      </dgm:t>
    </dgm:pt>
    <dgm:pt modelId="{361C9CB5-62E8-4528-B6EC-8DAE11B1CED4}" type="sibTrans" cxnId="{40608775-411B-4859-B5EE-E334FA1035FB}">
      <dgm:prSet/>
      <dgm:spPr/>
      <dgm:t>
        <a:bodyPr/>
        <a:lstStyle/>
        <a:p>
          <a:endParaRPr lang="en-US"/>
        </a:p>
      </dgm:t>
    </dgm:pt>
    <dgm:pt modelId="{0C9A37E6-E250-4151-B145-2E1BAB8E3945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Monthly meetings</a:t>
          </a:r>
          <a:endParaRPr lang="en-US"/>
        </a:p>
      </dgm:t>
    </dgm:pt>
    <dgm:pt modelId="{75568AF6-4F86-4B8F-836A-BDFA39597DFA}" type="parTrans" cxnId="{E4D05FE1-EF31-4BB5-AD0B-38469CEABE81}">
      <dgm:prSet/>
      <dgm:spPr/>
      <dgm:t>
        <a:bodyPr/>
        <a:lstStyle/>
        <a:p>
          <a:endParaRPr lang="en-US"/>
        </a:p>
      </dgm:t>
    </dgm:pt>
    <dgm:pt modelId="{B80AB46D-91E4-4A3F-8D3C-FFD571DC8A7F}" type="sibTrans" cxnId="{E4D05FE1-EF31-4BB5-AD0B-38469CEABE81}">
      <dgm:prSet/>
      <dgm:spPr/>
      <dgm:t>
        <a:bodyPr/>
        <a:lstStyle/>
        <a:p>
          <a:endParaRPr lang="en-US"/>
        </a:p>
      </dgm:t>
    </dgm:pt>
    <dgm:pt modelId="{8AF41089-138E-40C0-94A6-91FC089B1F22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Other</a:t>
          </a:r>
          <a:endParaRPr lang="en-US"/>
        </a:p>
      </dgm:t>
    </dgm:pt>
    <dgm:pt modelId="{4BFF4A85-05A1-416D-9A9A-19E7FE207F35}" type="parTrans" cxnId="{FC057907-4F78-4445-8DBE-F18A2F306C6F}">
      <dgm:prSet/>
      <dgm:spPr/>
      <dgm:t>
        <a:bodyPr/>
        <a:lstStyle/>
        <a:p>
          <a:endParaRPr lang="en-US"/>
        </a:p>
      </dgm:t>
    </dgm:pt>
    <dgm:pt modelId="{54FED1B9-8901-494B-A5BE-3E1F83B6E3A5}" type="sibTrans" cxnId="{FC057907-4F78-4445-8DBE-F18A2F306C6F}">
      <dgm:prSet/>
      <dgm:spPr/>
      <dgm:t>
        <a:bodyPr/>
        <a:lstStyle/>
        <a:p>
          <a:endParaRPr lang="en-US"/>
        </a:p>
      </dgm:t>
    </dgm:pt>
    <dgm:pt modelId="{EA738740-A602-4196-B4A4-50FAA682EB09}" type="pres">
      <dgm:prSet presAssocID="{FB49EC62-6AC7-4023-BCFF-AD328830706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1FBD61-E01A-4C1F-97E0-8679B3C75F12}" type="pres">
      <dgm:prSet presAssocID="{BB7E9C81-F08A-4C8B-81F1-FF2E6C81EDA0}" presName="parentLin" presStyleCnt="0"/>
      <dgm:spPr/>
    </dgm:pt>
    <dgm:pt modelId="{52D99710-C024-4038-8C9B-A8783CE08143}" type="pres">
      <dgm:prSet presAssocID="{BB7E9C81-F08A-4C8B-81F1-FF2E6C81EDA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F9344DB-5678-4999-83F2-6168A0442974}" type="pres">
      <dgm:prSet presAssocID="{BB7E9C81-F08A-4C8B-81F1-FF2E6C81EDA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2E164D-82BC-4263-9162-A4542AAA07E0}" type="pres">
      <dgm:prSet presAssocID="{BB7E9C81-F08A-4C8B-81F1-FF2E6C81EDA0}" presName="negativeSpace" presStyleCnt="0"/>
      <dgm:spPr/>
    </dgm:pt>
    <dgm:pt modelId="{FF953F03-516A-44BA-9293-495AAED95FF2}" type="pres">
      <dgm:prSet presAssocID="{BB7E9C81-F08A-4C8B-81F1-FF2E6C81EDA0}" presName="childText" presStyleLbl="conFgAcc1" presStyleIdx="0" presStyleCnt="3">
        <dgm:presLayoutVars>
          <dgm:bulletEnabled val="1"/>
        </dgm:presLayoutVars>
      </dgm:prSet>
      <dgm:spPr/>
    </dgm:pt>
    <dgm:pt modelId="{2E268979-A5AB-4F8D-B939-682EBDF25072}" type="pres">
      <dgm:prSet presAssocID="{544E3BF0-664B-4489-AF79-ACFFD952D79F}" presName="spaceBetweenRectangles" presStyleCnt="0"/>
      <dgm:spPr/>
    </dgm:pt>
    <dgm:pt modelId="{4D0E519A-AF7E-4884-96ED-D65AA865CA31}" type="pres">
      <dgm:prSet presAssocID="{52DBFDC8-20A4-43A5-92B3-F77C1AA1BD70}" presName="parentLin" presStyleCnt="0"/>
      <dgm:spPr/>
    </dgm:pt>
    <dgm:pt modelId="{2FD0A723-1F92-4EC6-83E7-C77EC4DC3639}" type="pres">
      <dgm:prSet presAssocID="{52DBFDC8-20A4-43A5-92B3-F77C1AA1BD7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784FC06-0571-4F4D-9D93-703E240F1364}" type="pres">
      <dgm:prSet presAssocID="{52DBFDC8-20A4-43A5-92B3-F77C1AA1BD7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7E77B9-9BDC-4498-B4F4-8D56201DB107}" type="pres">
      <dgm:prSet presAssocID="{52DBFDC8-20A4-43A5-92B3-F77C1AA1BD70}" presName="negativeSpace" presStyleCnt="0"/>
      <dgm:spPr/>
    </dgm:pt>
    <dgm:pt modelId="{0EB541F6-2C25-49F6-87E0-B594657CCEB5}" type="pres">
      <dgm:prSet presAssocID="{52DBFDC8-20A4-43A5-92B3-F77C1AA1BD7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5DC5BB-FA8B-4F2C-A12F-A87209A3511F}" type="pres">
      <dgm:prSet presAssocID="{6536EBF0-3691-4C62-812F-85C750C7C4BB}" presName="spaceBetweenRectangles" presStyleCnt="0"/>
      <dgm:spPr/>
    </dgm:pt>
    <dgm:pt modelId="{A458FC05-75A9-45EA-8A8C-B320B1A86BA8}" type="pres">
      <dgm:prSet presAssocID="{1855AD93-DE96-419A-8A2B-037E81219C9B}" presName="parentLin" presStyleCnt="0"/>
      <dgm:spPr/>
    </dgm:pt>
    <dgm:pt modelId="{11A495ED-ACA3-45AA-982D-40941029CED8}" type="pres">
      <dgm:prSet presAssocID="{1855AD93-DE96-419A-8A2B-037E81219C9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0BE75DB3-3839-4AAA-82DE-5732154C68DF}" type="pres">
      <dgm:prSet presAssocID="{1855AD93-DE96-419A-8A2B-037E81219C9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BD9BC-6691-4F97-88E1-E8DD9BE6F19D}" type="pres">
      <dgm:prSet presAssocID="{1855AD93-DE96-419A-8A2B-037E81219C9B}" presName="negativeSpace" presStyleCnt="0"/>
      <dgm:spPr/>
    </dgm:pt>
    <dgm:pt modelId="{EA902F39-7276-4C60-AC8E-9B0C127653DF}" type="pres">
      <dgm:prSet presAssocID="{1855AD93-DE96-419A-8A2B-037E81219C9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3BFC0F-31CB-41BA-BF66-74ED4989A83A}" type="presOf" srcId="{1855AD93-DE96-419A-8A2B-037E81219C9B}" destId="{0BE75DB3-3839-4AAA-82DE-5732154C68DF}" srcOrd="1" destOrd="0" presId="urn:microsoft.com/office/officeart/2005/8/layout/list1"/>
    <dgm:cxn modelId="{CDBC5628-F051-4847-9C34-02BC73F4C965}" type="presOf" srcId="{52DBFDC8-20A4-43A5-92B3-F77C1AA1BD70}" destId="{2FD0A723-1F92-4EC6-83E7-C77EC4DC3639}" srcOrd="0" destOrd="0" presId="urn:microsoft.com/office/officeart/2005/8/layout/list1"/>
    <dgm:cxn modelId="{95531246-4CC1-4E68-857A-88548EE94F8B}" type="presOf" srcId="{6BD03FA2-DDCE-4879-B59F-EDF9531711D2}" destId="{EA902F39-7276-4C60-AC8E-9B0C127653DF}" srcOrd="0" destOrd="0" presId="urn:microsoft.com/office/officeart/2005/8/layout/list1"/>
    <dgm:cxn modelId="{EF1B4281-4E7B-4E35-AF7A-BB25910A5F9B}" srcId="{52DBFDC8-20A4-43A5-92B3-F77C1AA1BD70}" destId="{939952B5-073A-4946-B61F-AC10FAE0E43D}" srcOrd="1" destOrd="0" parTransId="{937BA257-B523-48C2-8D3D-AA32F3D8D8CE}" sibTransId="{31BB7D61-0E4F-4384-BBB8-B456D43FE710}"/>
    <dgm:cxn modelId="{FBF916EE-FB3F-46F2-BD5A-1CD0B1017B47}" type="presOf" srcId="{0C9A37E6-E250-4151-B145-2E1BAB8E3945}" destId="{EA902F39-7276-4C60-AC8E-9B0C127653DF}" srcOrd="0" destOrd="2" presId="urn:microsoft.com/office/officeart/2005/8/layout/list1"/>
    <dgm:cxn modelId="{B3B55F3E-9893-41CB-B1C6-8DB4EC931DD3}" srcId="{1855AD93-DE96-419A-8A2B-037E81219C9B}" destId="{6BD03FA2-DDCE-4879-B59F-EDF9531711D2}" srcOrd="0" destOrd="0" parTransId="{A45C5EAC-7960-422E-9FD4-00F3E2E15942}" sibTransId="{756E9C35-1CEC-49DE-BB35-7641527FDFCD}"/>
    <dgm:cxn modelId="{A9C4C416-0830-4AC7-9118-038D4042E87B}" type="presOf" srcId="{FB49EC62-6AC7-4023-BCFF-AD328830706D}" destId="{EA738740-A602-4196-B4A4-50FAA682EB09}" srcOrd="0" destOrd="0" presId="urn:microsoft.com/office/officeart/2005/8/layout/list1"/>
    <dgm:cxn modelId="{1182B51B-47BE-4F1C-B333-C4E43DD73004}" srcId="{FB49EC62-6AC7-4023-BCFF-AD328830706D}" destId="{52DBFDC8-20A4-43A5-92B3-F77C1AA1BD70}" srcOrd="1" destOrd="0" parTransId="{605D67E9-B84F-4D65-A09A-8ADE05CBB451}" sibTransId="{6536EBF0-3691-4C62-812F-85C750C7C4BB}"/>
    <dgm:cxn modelId="{62ABF152-900C-4CC5-9EAB-13CB1C3BBBBD}" type="presOf" srcId="{939952B5-073A-4946-B61F-AC10FAE0E43D}" destId="{0EB541F6-2C25-49F6-87E0-B594657CCEB5}" srcOrd="0" destOrd="1" presId="urn:microsoft.com/office/officeart/2005/8/layout/list1"/>
    <dgm:cxn modelId="{1B86741F-A7A6-4EC7-93B6-3FCF3F0B3B6E}" type="presOf" srcId="{BB7E9C81-F08A-4C8B-81F1-FF2E6C81EDA0}" destId="{52D99710-C024-4038-8C9B-A8783CE08143}" srcOrd="0" destOrd="0" presId="urn:microsoft.com/office/officeart/2005/8/layout/list1"/>
    <dgm:cxn modelId="{4455876D-A5FA-4BBE-8A58-71DDCD12F906}" type="presOf" srcId="{1855AD93-DE96-419A-8A2B-037E81219C9B}" destId="{11A495ED-ACA3-45AA-982D-40941029CED8}" srcOrd="0" destOrd="0" presId="urn:microsoft.com/office/officeart/2005/8/layout/list1"/>
    <dgm:cxn modelId="{FC057907-4F78-4445-8DBE-F18A2F306C6F}" srcId="{1855AD93-DE96-419A-8A2B-037E81219C9B}" destId="{8AF41089-138E-40C0-94A6-91FC089B1F22}" srcOrd="3" destOrd="0" parTransId="{4BFF4A85-05A1-416D-9A9A-19E7FE207F35}" sibTransId="{54FED1B9-8901-494B-A5BE-3E1F83B6E3A5}"/>
    <dgm:cxn modelId="{3781DAD8-02D8-4FD0-94C4-1F161FB41BC9}" type="presOf" srcId="{7C5B3482-A039-4657-944A-AD42DBCDF9B4}" destId="{0EB541F6-2C25-49F6-87E0-B594657CCEB5}" srcOrd="0" destOrd="0" presId="urn:microsoft.com/office/officeart/2005/8/layout/list1"/>
    <dgm:cxn modelId="{A9976D05-E893-4CC1-B2B5-088248766B45}" srcId="{FB49EC62-6AC7-4023-BCFF-AD328830706D}" destId="{1855AD93-DE96-419A-8A2B-037E81219C9B}" srcOrd="2" destOrd="0" parTransId="{BD47AD92-6416-40F9-82E1-53711B428752}" sibTransId="{A2D2F042-A764-4D7B-BECE-6134952C5DCA}"/>
    <dgm:cxn modelId="{811921A3-D3E4-437F-B947-DA8F8F1854DA}" type="presOf" srcId="{BB7E9C81-F08A-4C8B-81F1-FF2E6C81EDA0}" destId="{EF9344DB-5678-4999-83F2-6168A0442974}" srcOrd="1" destOrd="0" presId="urn:microsoft.com/office/officeart/2005/8/layout/list1"/>
    <dgm:cxn modelId="{A70AA77C-66D0-4EE9-B610-062897408F30}" type="presOf" srcId="{3107663A-91FB-4172-8EA8-7D5D763CDFC0}" destId="{EA902F39-7276-4C60-AC8E-9B0C127653DF}" srcOrd="0" destOrd="1" presId="urn:microsoft.com/office/officeart/2005/8/layout/list1"/>
    <dgm:cxn modelId="{40608775-411B-4859-B5EE-E334FA1035FB}" srcId="{1855AD93-DE96-419A-8A2B-037E81219C9B}" destId="{3107663A-91FB-4172-8EA8-7D5D763CDFC0}" srcOrd="1" destOrd="0" parTransId="{C7D4412A-1658-4C60-B401-61981BE2726C}" sibTransId="{361C9CB5-62E8-4528-B6EC-8DAE11B1CED4}"/>
    <dgm:cxn modelId="{E4D05FE1-EF31-4BB5-AD0B-38469CEABE81}" srcId="{1855AD93-DE96-419A-8A2B-037E81219C9B}" destId="{0C9A37E6-E250-4151-B145-2E1BAB8E3945}" srcOrd="2" destOrd="0" parTransId="{75568AF6-4F86-4B8F-836A-BDFA39597DFA}" sibTransId="{B80AB46D-91E4-4A3F-8D3C-FFD571DC8A7F}"/>
    <dgm:cxn modelId="{D4F2A994-CDC5-4B95-9F25-6F96E4CFF90C}" srcId="{FB49EC62-6AC7-4023-BCFF-AD328830706D}" destId="{BB7E9C81-F08A-4C8B-81F1-FF2E6C81EDA0}" srcOrd="0" destOrd="0" parTransId="{64DBB662-6DA5-4B46-8F92-CEFEFABAC61A}" sibTransId="{544E3BF0-664B-4489-AF79-ACFFD952D79F}"/>
    <dgm:cxn modelId="{896E8270-8778-47A8-9067-40DD84F9DEAA}" type="presOf" srcId="{52DBFDC8-20A4-43A5-92B3-F77C1AA1BD70}" destId="{7784FC06-0571-4F4D-9D93-703E240F1364}" srcOrd="1" destOrd="0" presId="urn:microsoft.com/office/officeart/2005/8/layout/list1"/>
    <dgm:cxn modelId="{E49BCA7E-92FC-4497-9B3C-877F0DEDE5AB}" type="presOf" srcId="{8AF41089-138E-40C0-94A6-91FC089B1F22}" destId="{EA902F39-7276-4C60-AC8E-9B0C127653DF}" srcOrd="0" destOrd="3" presId="urn:microsoft.com/office/officeart/2005/8/layout/list1"/>
    <dgm:cxn modelId="{B215CDF9-5991-4E39-8FA3-EAAB99C2A13A}" srcId="{52DBFDC8-20A4-43A5-92B3-F77C1AA1BD70}" destId="{7C5B3482-A039-4657-944A-AD42DBCDF9B4}" srcOrd="0" destOrd="0" parTransId="{11028731-0432-474E-9B0B-69E0A3875483}" sibTransId="{38C9F141-53DF-4494-8F0C-B5EB2294BE4F}"/>
    <dgm:cxn modelId="{8BF24511-F447-41C4-9DDE-07574F2BF672}" type="presParOf" srcId="{EA738740-A602-4196-B4A4-50FAA682EB09}" destId="{6E1FBD61-E01A-4C1F-97E0-8679B3C75F12}" srcOrd="0" destOrd="0" presId="urn:microsoft.com/office/officeart/2005/8/layout/list1"/>
    <dgm:cxn modelId="{4CBA784A-AA41-4F9F-9CB9-A27DD8F963B3}" type="presParOf" srcId="{6E1FBD61-E01A-4C1F-97E0-8679B3C75F12}" destId="{52D99710-C024-4038-8C9B-A8783CE08143}" srcOrd="0" destOrd="0" presId="urn:microsoft.com/office/officeart/2005/8/layout/list1"/>
    <dgm:cxn modelId="{E89385BC-34BC-4B7B-BF65-5846B13956BE}" type="presParOf" srcId="{6E1FBD61-E01A-4C1F-97E0-8679B3C75F12}" destId="{EF9344DB-5678-4999-83F2-6168A0442974}" srcOrd="1" destOrd="0" presId="urn:microsoft.com/office/officeart/2005/8/layout/list1"/>
    <dgm:cxn modelId="{D1498C40-BBB1-4845-AC48-DCA964F45F0C}" type="presParOf" srcId="{EA738740-A602-4196-B4A4-50FAA682EB09}" destId="{7C2E164D-82BC-4263-9162-A4542AAA07E0}" srcOrd="1" destOrd="0" presId="urn:microsoft.com/office/officeart/2005/8/layout/list1"/>
    <dgm:cxn modelId="{9A0C16B3-3ED8-47C3-BF0A-62BC9CC5E297}" type="presParOf" srcId="{EA738740-A602-4196-B4A4-50FAA682EB09}" destId="{FF953F03-516A-44BA-9293-495AAED95FF2}" srcOrd="2" destOrd="0" presId="urn:microsoft.com/office/officeart/2005/8/layout/list1"/>
    <dgm:cxn modelId="{643B3B89-C3FD-4AE8-80CE-9A54F2612149}" type="presParOf" srcId="{EA738740-A602-4196-B4A4-50FAA682EB09}" destId="{2E268979-A5AB-4F8D-B939-682EBDF25072}" srcOrd="3" destOrd="0" presId="urn:microsoft.com/office/officeart/2005/8/layout/list1"/>
    <dgm:cxn modelId="{E7FB91E4-D230-4603-8015-CC1AD1050C81}" type="presParOf" srcId="{EA738740-A602-4196-B4A4-50FAA682EB09}" destId="{4D0E519A-AF7E-4884-96ED-D65AA865CA31}" srcOrd="4" destOrd="0" presId="urn:microsoft.com/office/officeart/2005/8/layout/list1"/>
    <dgm:cxn modelId="{696DD5CD-EE6B-4FAD-BEAB-E52BC243F67C}" type="presParOf" srcId="{4D0E519A-AF7E-4884-96ED-D65AA865CA31}" destId="{2FD0A723-1F92-4EC6-83E7-C77EC4DC3639}" srcOrd="0" destOrd="0" presId="urn:microsoft.com/office/officeart/2005/8/layout/list1"/>
    <dgm:cxn modelId="{AE141CFE-4654-43F5-AC58-F35387493C77}" type="presParOf" srcId="{4D0E519A-AF7E-4884-96ED-D65AA865CA31}" destId="{7784FC06-0571-4F4D-9D93-703E240F1364}" srcOrd="1" destOrd="0" presId="urn:microsoft.com/office/officeart/2005/8/layout/list1"/>
    <dgm:cxn modelId="{C58A908C-4413-4573-90FB-5043322B8D9A}" type="presParOf" srcId="{EA738740-A602-4196-B4A4-50FAA682EB09}" destId="{BC7E77B9-9BDC-4498-B4F4-8D56201DB107}" srcOrd="5" destOrd="0" presId="urn:microsoft.com/office/officeart/2005/8/layout/list1"/>
    <dgm:cxn modelId="{01F90BB0-059D-424F-ACCB-E3E149BB55A7}" type="presParOf" srcId="{EA738740-A602-4196-B4A4-50FAA682EB09}" destId="{0EB541F6-2C25-49F6-87E0-B594657CCEB5}" srcOrd="6" destOrd="0" presId="urn:microsoft.com/office/officeart/2005/8/layout/list1"/>
    <dgm:cxn modelId="{036B81BB-449F-4D7F-B362-38D4ACFDF604}" type="presParOf" srcId="{EA738740-A602-4196-B4A4-50FAA682EB09}" destId="{665DC5BB-FA8B-4F2C-A12F-A87209A3511F}" srcOrd="7" destOrd="0" presId="urn:microsoft.com/office/officeart/2005/8/layout/list1"/>
    <dgm:cxn modelId="{386673B5-DBC3-43CF-8AA8-4CF9858B9E9E}" type="presParOf" srcId="{EA738740-A602-4196-B4A4-50FAA682EB09}" destId="{A458FC05-75A9-45EA-8A8C-B320B1A86BA8}" srcOrd="8" destOrd="0" presId="urn:microsoft.com/office/officeart/2005/8/layout/list1"/>
    <dgm:cxn modelId="{0F1A123A-8A9C-4FFA-B7F5-6575774F2916}" type="presParOf" srcId="{A458FC05-75A9-45EA-8A8C-B320B1A86BA8}" destId="{11A495ED-ACA3-45AA-982D-40941029CED8}" srcOrd="0" destOrd="0" presId="urn:microsoft.com/office/officeart/2005/8/layout/list1"/>
    <dgm:cxn modelId="{99369EE4-2B31-48B0-9433-CBC033154EF7}" type="presParOf" srcId="{A458FC05-75A9-45EA-8A8C-B320B1A86BA8}" destId="{0BE75DB3-3839-4AAA-82DE-5732154C68DF}" srcOrd="1" destOrd="0" presId="urn:microsoft.com/office/officeart/2005/8/layout/list1"/>
    <dgm:cxn modelId="{EB88D0E4-A6C5-482F-BBE6-2D005FB37A95}" type="presParOf" srcId="{EA738740-A602-4196-B4A4-50FAA682EB09}" destId="{0F5BD9BC-6691-4F97-88E1-E8DD9BE6F19D}" srcOrd="9" destOrd="0" presId="urn:microsoft.com/office/officeart/2005/8/layout/list1"/>
    <dgm:cxn modelId="{DEE064CF-EA6C-4CAF-BEBE-5BB2EA3BB9AC}" type="presParOf" srcId="{EA738740-A602-4196-B4A4-50FAA682EB09}" destId="{EA902F39-7276-4C60-AC8E-9B0C127653D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49EC62-6AC7-4023-BCFF-AD328830706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7E9C81-F08A-4C8B-81F1-FF2E6C81EDA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District report card</a:t>
          </a:r>
          <a:endParaRPr lang="en-US"/>
        </a:p>
      </dgm:t>
    </dgm:pt>
    <dgm:pt modelId="{64DBB662-6DA5-4B46-8F92-CEFEFABAC61A}" type="parTrans" cxnId="{D4F2A994-CDC5-4B95-9F25-6F96E4CFF90C}">
      <dgm:prSet/>
      <dgm:spPr/>
      <dgm:t>
        <a:bodyPr/>
        <a:lstStyle/>
        <a:p>
          <a:endParaRPr lang="en-US"/>
        </a:p>
      </dgm:t>
    </dgm:pt>
    <dgm:pt modelId="{544E3BF0-664B-4489-AF79-ACFFD952D79F}" type="sibTrans" cxnId="{D4F2A994-CDC5-4B95-9F25-6F96E4CFF90C}">
      <dgm:prSet/>
      <dgm:spPr/>
      <dgm:t>
        <a:bodyPr/>
        <a:lstStyle/>
        <a:p>
          <a:endParaRPr lang="en-US"/>
        </a:p>
      </dgm:t>
    </dgm:pt>
    <dgm:pt modelId="{52DBFDC8-20A4-43A5-92B3-F77C1AA1BD70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English Learner (EL) placement</a:t>
          </a:r>
          <a:endParaRPr lang="en-US"/>
        </a:p>
      </dgm:t>
    </dgm:pt>
    <dgm:pt modelId="{605D67E9-B84F-4D65-A09A-8ADE05CBB451}" type="parTrans" cxnId="{1182B51B-47BE-4F1C-B333-C4E43DD73004}">
      <dgm:prSet/>
      <dgm:spPr/>
      <dgm:t>
        <a:bodyPr/>
        <a:lstStyle/>
        <a:p>
          <a:endParaRPr lang="en-US"/>
        </a:p>
      </dgm:t>
    </dgm:pt>
    <dgm:pt modelId="{6536EBF0-3691-4C62-812F-85C750C7C4BB}" type="sibTrans" cxnId="{1182B51B-47BE-4F1C-B333-C4E43DD73004}">
      <dgm:prSet/>
      <dgm:spPr/>
      <dgm:t>
        <a:bodyPr/>
        <a:lstStyle/>
        <a:p>
          <a:endParaRPr lang="en-US"/>
        </a:p>
      </dgm:t>
    </dgm:pt>
    <dgm:pt modelId="{914A0773-9D83-4E3D-8ADF-89B36723A988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State or District policy on student participation in mandated assessments</a:t>
          </a:r>
          <a:endParaRPr lang="en-US"/>
        </a:p>
      </dgm:t>
    </dgm:pt>
    <dgm:pt modelId="{2540228F-1EBB-42B8-B001-ED1B7A5F5D6B}" type="parTrans" cxnId="{142AB8F2-446B-4585-A85E-33B2D46B7133}">
      <dgm:prSet/>
      <dgm:spPr/>
      <dgm:t>
        <a:bodyPr/>
        <a:lstStyle/>
        <a:p>
          <a:endParaRPr lang="en-US"/>
        </a:p>
      </dgm:t>
    </dgm:pt>
    <dgm:pt modelId="{CFFAB7FC-6B2C-4F73-AB33-A2304E3868EF}" type="sibTrans" cxnId="{142AB8F2-446B-4585-A85E-33B2D46B7133}">
      <dgm:prSet/>
      <dgm:spPr/>
      <dgm:t>
        <a:bodyPr/>
        <a:lstStyle/>
        <a:p>
          <a:endParaRPr lang="en-US"/>
        </a:p>
      </dgm:t>
    </dgm:pt>
    <dgm:pt modelId="{A0CBE783-736C-4CB5-8B6F-D2F446B12BA6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Overall student achievement </a:t>
          </a:r>
          <a:endParaRPr lang="en-US"/>
        </a:p>
      </dgm:t>
    </dgm:pt>
    <dgm:pt modelId="{F3BA9345-4151-439D-9C67-9A49DCDEA092}" type="parTrans" cxnId="{D48E6725-5FE3-4794-BDA5-5E1747AA310B}">
      <dgm:prSet/>
      <dgm:spPr/>
      <dgm:t>
        <a:bodyPr/>
        <a:lstStyle/>
        <a:p>
          <a:endParaRPr lang="en-US"/>
        </a:p>
      </dgm:t>
    </dgm:pt>
    <dgm:pt modelId="{D90808A1-6313-487E-B109-BF7E6C99BE4B}" type="sibTrans" cxnId="{D48E6725-5FE3-4794-BDA5-5E1747AA310B}">
      <dgm:prSet/>
      <dgm:spPr/>
      <dgm:t>
        <a:bodyPr/>
        <a:lstStyle/>
        <a:p>
          <a:endParaRPr lang="en-US"/>
        </a:p>
      </dgm:t>
    </dgm:pt>
    <dgm:pt modelId="{BB06061C-69D1-4AC2-A48F-C2BFC313BD4D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Achievement by category</a:t>
          </a:r>
          <a:endParaRPr lang="en-US"/>
        </a:p>
      </dgm:t>
    </dgm:pt>
    <dgm:pt modelId="{3C827C38-8824-4BA9-89C1-201D1156C640}" type="parTrans" cxnId="{5A1E7889-317D-4CF4-8720-98EB98FB83B8}">
      <dgm:prSet/>
      <dgm:spPr/>
      <dgm:t>
        <a:bodyPr/>
        <a:lstStyle/>
        <a:p>
          <a:endParaRPr lang="en-US"/>
        </a:p>
      </dgm:t>
    </dgm:pt>
    <dgm:pt modelId="{D6A5E9C9-ABD2-4C96-AB86-B347EF9BBE11}" type="sibTrans" cxnId="{5A1E7889-317D-4CF4-8720-98EB98FB83B8}">
      <dgm:prSet/>
      <dgm:spPr/>
      <dgm:t>
        <a:bodyPr/>
        <a:lstStyle/>
        <a:p>
          <a:endParaRPr lang="en-US"/>
        </a:p>
      </dgm:t>
    </dgm:pt>
    <dgm:pt modelId="{5322AA7A-5A9A-44A5-AB18-749F17F99711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Graduation rates</a:t>
          </a:r>
          <a:endParaRPr lang="en-US"/>
        </a:p>
      </dgm:t>
    </dgm:pt>
    <dgm:pt modelId="{3C230FF3-8D6F-4139-A412-E74205DE5A5F}" type="parTrans" cxnId="{C671E0C7-461A-4883-88BB-7496100B8A6F}">
      <dgm:prSet/>
      <dgm:spPr/>
      <dgm:t>
        <a:bodyPr/>
        <a:lstStyle/>
        <a:p>
          <a:endParaRPr lang="en-US"/>
        </a:p>
      </dgm:t>
    </dgm:pt>
    <dgm:pt modelId="{7A4D2AE8-F726-4865-BF98-59DB2CE9620F}" type="sibTrans" cxnId="{C671E0C7-461A-4883-88BB-7496100B8A6F}">
      <dgm:prSet/>
      <dgm:spPr/>
      <dgm:t>
        <a:bodyPr/>
        <a:lstStyle/>
        <a:p>
          <a:endParaRPr lang="en-US"/>
        </a:p>
      </dgm:t>
    </dgm:pt>
    <dgm:pt modelId="{3CFE3824-66AD-4887-A265-34A716594721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District performance</a:t>
          </a:r>
          <a:endParaRPr lang="en-US"/>
        </a:p>
      </dgm:t>
    </dgm:pt>
    <dgm:pt modelId="{674FF2F3-0EA2-453F-9E13-2F35664A2D02}" type="parTrans" cxnId="{5473D30B-F71F-4A0F-94C2-8DCF79BB7DE2}">
      <dgm:prSet/>
      <dgm:spPr/>
      <dgm:t>
        <a:bodyPr/>
        <a:lstStyle/>
        <a:p>
          <a:endParaRPr lang="en-US"/>
        </a:p>
      </dgm:t>
    </dgm:pt>
    <dgm:pt modelId="{D764E368-B0F4-41C7-80F9-DE13A3E97972}" type="sibTrans" cxnId="{5473D30B-F71F-4A0F-94C2-8DCF79BB7DE2}">
      <dgm:prSet/>
      <dgm:spPr/>
      <dgm:t>
        <a:bodyPr/>
        <a:lstStyle/>
        <a:p>
          <a:endParaRPr lang="en-US"/>
        </a:p>
      </dgm:t>
    </dgm:pt>
    <dgm:pt modelId="{E5F50C5C-31E9-4F47-95CB-28BC6C1E51AC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Gender</a:t>
          </a:r>
          <a:endParaRPr lang="en-US"/>
        </a:p>
      </dgm:t>
    </dgm:pt>
    <dgm:pt modelId="{56615A8F-9C73-4938-B2EC-9782E0019348}" type="parTrans" cxnId="{A67624DD-627D-4708-8996-38A8EA4D6877}">
      <dgm:prSet/>
      <dgm:spPr/>
      <dgm:t>
        <a:bodyPr/>
        <a:lstStyle/>
        <a:p>
          <a:endParaRPr lang="en-US"/>
        </a:p>
      </dgm:t>
    </dgm:pt>
    <dgm:pt modelId="{8E14BD29-4576-4443-94CE-83F5A498F0FA}" type="sibTrans" cxnId="{A67624DD-627D-4708-8996-38A8EA4D6877}">
      <dgm:prSet/>
      <dgm:spPr/>
      <dgm:t>
        <a:bodyPr/>
        <a:lstStyle/>
        <a:p>
          <a:endParaRPr lang="en-US"/>
        </a:p>
      </dgm:t>
    </dgm:pt>
    <dgm:pt modelId="{62639FF1-E54B-4BB6-AE5D-44421BA91B04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Etc.</a:t>
          </a:r>
          <a:endParaRPr lang="en-US"/>
        </a:p>
      </dgm:t>
    </dgm:pt>
    <dgm:pt modelId="{514549A0-DFA9-4EFF-8E3D-B1B7D0C10605}" type="parTrans" cxnId="{EF7CD82D-B67E-4ED9-BE62-93B2DB0D1C14}">
      <dgm:prSet/>
      <dgm:spPr/>
      <dgm:t>
        <a:bodyPr/>
        <a:lstStyle/>
        <a:p>
          <a:endParaRPr lang="en-US"/>
        </a:p>
      </dgm:t>
    </dgm:pt>
    <dgm:pt modelId="{A0AC0149-6F6F-4CDD-B312-8FDE9F6999FD}" type="sibTrans" cxnId="{EF7CD82D-B67E-4ED9-BE62-93B2DB0D1C14}">
      <dgm:prSet/>
      <dgm:spPr/>
      <dgm:t>
        <a:bodyPr/>
        <a:lstStyle/>
        <a:p>
          <a:endParaRPr lang="en-US"/>
        </a:p>
      </dgm:t>
    </dgm:pt>
    <dgm:pt modelId="{B4D6F73A-03EF-49A9-96D7-A057B2C1A4CC}">
      <dgm:prSet/>
      <dgm:spPr/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n-US" smtClean="0"/>
            <a:t>Achievement by school</a:t>
          </a:r>
          <a:endParaRPr lang="en-US"/>
        </a:p>
      </dgm:t>
    </dgm:pt>
    <dgm:pt modelId="{D7C98731-A24E-45C6-9E77-9A58167A5068}" type="parTrans" cxnId="{FCC58B56-38C3-452F-81F7-A513C12A0B58}">
      <dgm:prSet/>
      <dgm:spPr/>
      <dgm:t>
        <a:bodyPr/>
        <a:lstStyle/>
        <a:p>
          <a:endParaRPr lang="en-US"/>
        </a:p>
      </dgm:t>
    </dgm:pt>
    <dgm:pt modelId="{FE14E452-590A-43DD-AA06-8CE9ED0C700B}" type="sibTrans" cxnId="{FCC58B56-38C3-452F-81F7-A513C12A0B58}">
      <dgm:prSet/>
      <dgm:spPr/>
      <dgm:t>
        <a:bodyPr/>
        <a:lstStyle/>
        <a:p>
          <a:endParaRPr lang="en-US"/>
        </a:p>
      </dgm:t>
    </dgm:pt>
    <dgm:pt modelId="{7AB64BF6-6E3A-4A15-8920-48C49C5B80BA}" type="pres">
      <dgm:prSet presAssocID="{FB49EC62-6AC7-4023-BCFF-AD328830706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B17AB4-05FE-4C66-8C79-141807996E34}" type="pres">
      <dgm:prSet presAssocID="{BB7E9C81-F08A-4C8B-81F1-FF2E6C81EDA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9EFBA-33CD-4410-955D-8BBA9623E88B}" type="pres">
      <dgm:prSet presAssocID="{544E3BF0-664B-4489-AF79-ACFFD952D79F}" presName="sibTrans" presStyleCnt="0"/>
      <dgm:spPr/>
    </dgm:pt>
    <dgm:pt modelId="{3A99D223-0132-41B9-8C45-6FAC4780E03E}" type="pres">
      <dgm:prSet presAssocID="{52DBFDC8-20A4-43A5-92B3-F77C1AA1BD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A9D2C2-F731-4EE2-94B4-E5932FFEFBF6}" type="pres">
      <dgm:prSet presAssocID="{6536EBF0-3691-4C62-812F-85C750C7C4BB}" presName="sibTrans" presStyleCnt="0"/>
      <dgm:spPr/>
    </dgm:pt>
    <dgm:pt modelId="{12863157-58D8-468D-8F70-67A7EE54F91C}" type="pres">
      <dgm:prSet presAssocID="{914A0773-9D83-4E3D-8ADF-89B36723A98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5C2CBF-FCD2-4417-AAB3-20BAE0196511}" type="presOf" srcId="{5322AA7A-5A9A-44A5-AB18-749F17F99711}" destId="{7CB17AB4-05FE-4C66-8C79-141807996E34}" srcOrd="0" destOrd="3" presId="urn:microsoft.com/office/officeart/2005/8/layout/hList6"/>
    <dgm:cxn modelId="{A386B691-141C-486F-AD98-F12B3F27C794}" type="presOf" srcId="{BB7E9C81-F08A-4C8B-81F1-FF2E6C81EDA0}" destId="{7CB17AB4-05FE-4C66-8C79-141807996E34}" srcOrd="0" destOrd="0" presId="urn:microsoft.com/office/officeart/2005/8/layout/hList6"/>
    <dgm:cxn modelId="{EF7CD82D-B67E-4ED9-BE62-93B2DB0D1C14}" srcId="{BB06061C-69D1-4AC2-A48F-C2BFC313BD4D}" destId="{62639FF1-E54B-4BB6-AE5D-44421BA91B04}" srcOrd="3" destOrd="0" parTransId="{514549A0-DFA9-4EFF-8E3D-B1B7D0C10605}" sibTransId="{A0AC0149-6F6F-4CDD-B312-8FDE9F6999FD}"/>
    <dgm:cxn modelId="{C8D93749-ED27-4A65-B8AB-E91C86BA56DA}" type="presOf" srcId="{A0CBE783-736C-4CB5-8B6F-D2F446B12BA6}" destId="{7CB17AB4-05FE-4C66-8C79-141807996E34}" srcOrd="0" destOrd="1" presId="urn:microsoft.com/office/officeart/2005/8/layout/hList6"/>
    <dgm:cxn modelId="{1182B51B-47BE-4F1C-B333-C4E43DD73004}" srcId="{FB49EC62-6AC7-4023-BCFF-AD328830706D}" destId="{52DBFDC8-20A4-43A5-92B3-F77C1AA1BD70}" srcOrd="1" destOrd="0" parTransId="{605D67E9-B84F-4D65-A09A-8ADE05CBB451}" sibTransId="{6536EBF0-3691-4C62-812F-85C750C7C4BB}"/>
    <dgm:cxn modelId="{21EC983D-EB7F-408B-9D41-7B6D8A80066D}" type="presOf" srcId="{FB49EC62-6AC7-4023-BCFF-AD328830706D}" destId="{7AB64BF6-6E3A-4A15-8920-48C49C5B80BA}" srcOrd="0" destOrd="0" presId="urn:microsoft.com/office/officeart/2005/8/layout/hList6"/>
    <dgm:cxn modelId="{D0A5806E-AA28-428B-92D6-D415077447B4}" type="presOf" srcId="{BB06061C-69D1-4AC2-A48F-C2BFC313BD4D}" destId="{7CB17AB4-05FE-4C66-8C79-141807996E34}" srcOrd="0" destOrd="2" presId="urn:microsoft.com/office/officeart/2005/8/layout/hList6"/>
    <dgm:cxn modelId="{142AB8F2-446B-4585-A85E-33B2D46B7133}" srcId="{FB49EC62-6AC7-4023-BCFF-AD328830706D}" destId="{914A0773-9D83-4E3D-8ADF-89B36723A988}" srcOrd="2" destOrd="0" parTransId="{2540228F-1EBB-42B8-B001-ED1B7A5F5D6B}" sibTransId="{CFFAB7FC-6B2C-4F73-AB33-A2304E3868EF}"/>
    <dgm:cxn modelId="{7A15C6B7-050B-431B-833B-5CC0335614E8}" type="presOf" srcId="{52DBFDC8-20A4-43A5-92B3-F77C1AA1BD70}" destId="{3A99D223-0132-41B9-8C45-6FAC4780E03E}" srcOrd="0" destOrd="0" presId="urn:microsoft.com/office/officeart/2005/8/layout/hList6"/>
    <dgm:cxn modelId="{7E2C0F3B-B252-4DC9-A47E-B161DA34CBB4}" type="presOf" srcId="{E5F50C5C-31E9-4F47-95CB-28BC6C1E51AC}" destId="{7CB17AB4-05FE-4C66-8C79-141807996E34}" srcOrd="0" destOrd="5" presId="urn:microsoft.com/office/officeart/2005/8/layout/hList6"/>
    <dgm:cxn modelId="{0A6A5EF6-104C-4771-B9C4-71C93CF1F2A1}" type="presOf" srcId="{62639FF1-E54B-4BB6-AE5D-44421BA91B04}" destId="{7CB17AB4-05FE-4C66-8C79-141807996E34}" srcOrd="0" destOrd="6" presId="urn:microsoft.com/office/officeart/2005/8/layout/hList6"/>
    <dgm:cxn modelId="{DFE72C6E-6821-4B42-B0A7-14C3B441829F}" type="presOf" srcId="{3CFE3824-66AD-4887-A265-34A716594721}" destId="{7CB17AB4-05FE-4C66-8C79-141807996E34}" srcOrd="0" destOrd="4" presId="urn:microsoft.com/office/officeart/2005/8/layout/hList6"/>
    <dgm:cxn modelId="{5473D30B-F71F-4A0F-94C2-8DCF79BB7DE2}" srcId="{BB06061C-69D1-4AC2-A48F-C2BFC313BD4D}" destId="{3CFE3824-66AD-4887-A265-34A716594721}" srcOrd="1" destOrd="0" parTransId="{674FF2F3-0EA2-453F-9E13-2F35664A2D02}" sibTransId="{D764E368-B0F4-41C7-80F9-DE13A3E97972}"/>
    <dgm:cxn modelId="{A67624DD-627D-4708-8996-38A8EA4D6877}" srcId="{BB06061C-69D1-4AC2-A48F-C2BFC313BD4D}" destId="{E5F50C5C-31E9-4F47-95CB-28BC6C1E51AC}" srcOrd="2" destOrd="0" parTransId="{56615A8F-9C73-4938-B2EC-9782E0019348}" sibTransId="{8E14BD29-4576-4443-94CE-83F5A498F0FA}"/>
    <dgm:cxn modelId="{D4F2A994-CDC5-4B95-9F25-6F96E4CFF90C}" srcId="{FB49EC62-6AC7-4023-BCFF-AD328830706D}" destId="{BB7E9C81-F08A-4C8B-81F1-FF2E6C81EDA0}" srcOrd="0" destOrd="0" parTransId="{64DBB662-6DA5-4B46-8F92-CEFEFABAC61A}" sibTransId="{544E3BF0-664B-4489-AF79-ACFFD952D79F}"/>
    <dgm:cxn modelId="{5A1E7889-317D-4CF4-8720-98EB98FB83B8}" srcId="{BB7E9C81-F08A-4C8B-81F1-FF2E6C81EDA0}" destId="{BB06061C-69D1-4AC2-A48F-C2BFC313BD4D}" srcOrd="1" destOrd="0" parTransId="{3C827C38-8824-4BA9-89C1-201D1156C640}" sibTransId="{D6A5E9C9-ABD2-4C96-AB86-B347EF9BBE11}"/>
    <dgm:cxn modelId="{D48E6725-5FE3-4794-BDA5-5E1747AA310B}" srcId="{BB7E9C81-F08A-4C8B-81F1-FF2E6C81EDA0}" destId="{A0CBE783-736C-4CB5-8B6F-D2F446B12BA6}" srcOrd="0" destOrd="0" parTransId="{F3BA9345-4151-439D-9C67-9A49DCDEA092}" sibTransId="{D90808A1-6313-487E-B109-BF7E6C99BE4B}"/>
    <dgm:cxn modelId="{C671E0C7-461A-4883-88BB-7496100B8A6F}" srcId="{BB06061C-69D1-4AC2-A48F-C2BFC313BD4D}" destId="{5322AA7A-5A9A-44A5-AB18-749F17F99711}" srcOrd="0" destOrd="0" parTransId="{3C230FF3-8D6F-4139-A412-E74205DE5A5F}" sibTransId="{7A4D2AE8-F726-4865-BF98-59DB2CE9620F}"/>
    <dgm:cxn modelId="{EAF03FAF-84A8-4C29-BA28-B465508A22D8}" type="presOf" srcId="{B4D6F73A-03EF-49A9-96D7-A057B2C1A4CC}" destId="{7CB17AB4-05FE-4C66-8C79-141807996E34}" srcOrd="0" destOrd="7" presId="urn:microsoft.com/office/officeart/2005/8/layout/hList6"/>
    <dgm:cxn modelId="{77B0ABC9-FBCA-4F76-81CC-9D6B0677F005}" type="presOf" srcId="{914A0773-9D83-4E3D-8ADF-89B36723A988}" destId="{12863157-58D8-468D-8F70-67A7EE54F91C}" srcOrd="0" destOrd="0" presId="urn:microsoft.com/office/officeart/2005/8/layout/hList6"/>
    <dgm:cxn modelId="{FCC58B56-38C3-452F-81F7-A513C12A0B58}" srcId="{BB7E9C81-F08A-4C8B-81F1-FF2E6C81EDA0}" destId="{B4D6F73A-03EF-49A9-96D7-A057B2C1A4CC}" srcOrd="2" destOrd="0" parTransId="{D7C98731-A24E-45C6-9E77-9A58167A5068}" sibTransId="{FE14E452-590A-43DD-AA06-8CE9ED0C700B}"/>
    <dgm:cxn modelId="{0AD05712-6852-4A84-8AD6-FDCEFFBC08A6}" type="presParOf" srcId="{7AB64BF6-6E3A-4A15-8920-48C49C5B80BA}" destId="{7CB17AB4-05FE-4C66-8C79-141807996E34}" srcOrd="0" destOrd="0" presId="urn:microsoft.com/office/officeart/2005/8/layout/hList6"/>
    <dgm:cxn modelId="{E481BAA3-7829-4D23-8303-187FD5AB6869}" type="presParOf" srcId="{7AB64BF6-6E3A-4A15-8920-48C49C5B80BA}" destId="{DAC9EFBA-33CD-4410-955D-8BBA9623E88B}" srcOrd="1" destOrd="0" presId="urn:microsoft.com/office/officeart/2005/8/layout/hList6"/>
    <dgm:cxn modelId="{884D3614-3C1B-4FE5-9738-035C3E1FD8F0}" type="presParOf" srcId="{7AB64BF6-6E3A-4A15-8920-48C49C5B80BA}" destId="{3A99D223-0132-41B9-8C45-6FAC4780E03E}" srcOrd="2" destOrd="0" presId="urn:microsoft.com/office/officeart/2005/8/layout/hList6"/>
    <dgm:cxn modelId="{5BE60EBF-D7C4-434A-B4D2-2871A18D5928}" type="presParOf" srcId="{7AB64BF6-6E3A-4A15-8920-48C49C5B80BA}" destId="{BCA9D2C2-F731-4EE2-94B4-E5932FFEFBF6}" srcOrd="3" destOrd="0" presId="urn:microsoft.com/office/officeart/2005/8/layout/hList6"/>
    <dgm:cxn modelId="{6F8C92DC-360B-4110-B711-F2A86A8EC27E}" type="presParOf" srcId="{7AB64BF6-6E3A-4A15-8920-48C49C5B80BA}" destId="{12863157-58D8-468D-8F70-67A7EE54F91C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CFD8F-068B-4F8A-B414-0CFC9E8CF962}">
      <dsp:nvSpPr>
        <dsp:cNvPr id="0" name=""/>
        <dsp:cNvSpPr/>
      </dsp:nvSpPr>
      <dsp:spPr>
        <a:xfrm>
          <a:off x="0" y="0"/>
          <a:ext cx="5110885" cy="51108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CECF2-9000-4D30-9B68-941ABD63E1F4}">
      <dsp:nvSpPr>
        <dsp:cNvPr id="0" name=""/>
        <dsp:cNvSpPr/>
      </dsp:nvSpPr>
      <dsp:spPr>
        <a:xfrm>
          <a:off x="2555442" y="0"/>
          <a:ext cx="8301435" cy="51108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/>
            <a:t>Schoolwide Basis - </a:t>
          </a:r>
          <a:r>
            <a:rPr lang="en-US" sz="3200" kern="1200" smtClean="0"/>
            <a:t>Funds used to serve all students in order to increase academic achievement.</a:t>
          </a:r>
          <a:endParaRPr lang="en-US" sz="3200" kern="1200"/>
        </a:p>
      </dsp:txBody>
      <dsp:txXfrm>
        <a:off x="2555442" y="0"/>
        <a:ext cx="4150717" cy="2427670"/>
      </dsp:txXfrm>
    </dsp:sp>
    <dsp:sp modelId="{5D7AB89D-EED6-4A6F-AD23-251B7505D687}">
      <dsp:nvSpPr>
        <dsp:cNvPr id="0" name=""/>
        <dsp:cNvSpPr/>
      </dsp:nvSpPr>
      <dsp:spPr>
        <a:xfrm>
          <a:off x="1341607" y="2427670"/>
          <a:ext cx="2427670" cy="242767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8EDB9-40AF-4493-91C8-ED5BDB5EEC8A}">
      <dsp:nvSpPr>
        <dsp:cNvPr id="0" name=""/>
        <dsp:cNvSpPr/>
      </dsp:nvSpPr>
      <dsp:spPr>
        <a:xfrm>
          <a:off x="2555442" y="2427670"/>
          <a:ext cx="8301435" cy="242767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/>
            <a:t>Use of Title I funds</a:t>
          </a:r>
          <a:endParaRPr lang="en-US" sz="3200" kern="1200"/>
        </a:p>
      </dsp:txBody>
      <dsp:txXfrm>
        <a:off x="2555442" y="2427670"/>
        <a:ext cx="4150717" cy="2427670"/>
      </dsp:txXfrm>
    </dsp:sp>
    <dsp:sp modelId="{71360708-D0DD-4DDA-9725-1579EDA8F663}">
      <dsp:nvSpPr>
        <dsp:cNvPr id="0" name=""/>
        <dsp:cNvSpPr/>
      </dsp:nvSpPr>
      <dsp:spPr>
        <a:xfrm>
          <a:off x="6706160" y="2427670"/>
          <a:ext cx="4150717" cy="2427670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Improve school’s entire educational program </a:t>
          </a:r>
          <a:endParaRPr lang="en-US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smtClean="0"/>
            <a:t>Provide additional assistance to all students who experience difficulties in meeting the State’s performance targets</a:t>
          </a:r>
          <a:endParaRPr lang="en-US" sz="2300" kern="1200"/>
        </a:p>
      </dsp:txBody>
      <dsp:txXfrm>
        <a:off x="6706160" y="2427670"/>
        <a:ext cx="4150717" cy="24276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5F095D-FBD3-4731-B661-422253F474B3}">
      <dsp:nvSpPr>
        <dsp:cNvPr id="0" name=""/>
        <dsp:cNvSpPr/>
      </dsp:nvSpPr>
      <dsp:spPr>
        <a:xfrm>
          <a:off x="0" y="12727"/>
          <a:ext cx="10856878" cy="835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smtClean="0"/>
            <a:t>Required Assessments for Title I</a:t>
          </a:r>
          <a:endParaRPr lang="en-US" sz="2900" kern="1200"/>
        </a:p>
      </dsp:txBody>
      <dsp:txXfrm>
        <a:off x="0" y="12727"/>
        <a:ext cx="10856878" cy="835200"/>
      </dsp:txXfrm>
    </dsp:sp>
    <dsp:sp modelId="{36558B8E-07D5-4F13-B578-876F866B25DD}">
      <dsp:nvSpPr>
        <dsp:cNvPr id="0" name=""/>
        <dsp:cNvSpPr/>
      </dsp:nvSpPr>
      <dsp:spPr>
        <a:xfrm>
          <a:off x="0" y="847927"/>
          <a:ext cx="10856878" cy="54131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kern="1200" smtClean="0"/>
            <a:t>State Assessments</a:t>
          </a:r>
          <a:endParaRPr lang="en-US" sz="2900" kern="1200"/>
        </a:p>
        <a:p>
          <a:pPr marL="571500" lvl="2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smtClean="0"/>
            <a:t>Reading (ELA) and math annually for grades 3-8 (Smarter Balanced Assessment Consortium – SBAC)</a:t>
          </a:r>
          <a:endParaRPr lang="en-US" sz="2900" kern="1200"/>
        </a:p>
        <a:p>
          <a:pPr marL="571500" lvl="2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smtClean="0"/>
            <a:t>ELA and math in high school (District Common Finals and Nevada End of Course (EoC) Finals)</a:t>
          </a:r>
          <a:endParaRPr lang="en-US" sz="2900" kern="1200"/>
        </a:p>
        <a:p>
          <a:pPr marL="571500" lvl="2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smtClean="0"/>
            <a:t>Science in grades 5 and 8 (Nevada Science Assessments), and once in grades 9 or 10 (EoC Final)</a:t>
          </a:r>
          <a:endParaRPr lang="en-US" sz="2900" kern="120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b="1" kern="1200" smtClean="0"/>
            <a:t>Other: </a:t>
          </a:r>
          <a:endParaRPr lang="en-US" sz="2900" kern="1200"/>
        </a:p>
        <a:p>
          <a:pPr marL="571500" lvl="2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smtClean="0"/>
            <a:t>Students who are English Learners (EL) have tests of English academic proficiency.</a:t>
          </a:r>
          <a:endParaRPr lang="en-US" sz="2900" kern="1200"/>
        </a:p>
        <a:p>
          <a:pPr marL="571500" lvl="2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smtClean="0"/>
            <a:t>Measure listening, speaking, reading, and writing skills in English (ACCESS for ELLs)</a:t>
          </a:r>
          <a:endParaRPr lang="en-US" sz="2900" kern="1200"/>
        </a:p>
      </dsp:txBody>
      <dsp:txXfrm>
        <a:off x="0" y="847927"/>
        <a:ext cx="10856878" cy="5413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A50B0-6DFC-434D-8B2A-614B3E2C6559}">
      <dsp:nvSpPr>
        <dsp:cNvPr id="0" name=""/>
        <dsp:cNvSpPr/>
      </dsp:nvSpPr>
      <dsp:spPr>
        <a:xfrm>
          <a:off x="0" y="-6"/>
          <a:ext cx="10856878" cy="5110897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714E3-CC26-483B-9AA9-09E8A2E7A087}">
      <dsp:nvSpPr>
        <dsp:cNvPr id="0" name=""/>
        <dsp:cNvSpPr/>
      </dsp:nvSpPr>
      <dsp:spPr>
        <a:xfrm>
          <a:off x="1302825" y="1144048"/>
          <a:ext cx="3582769" cy="212794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smtClean="0"/>
            <a:t>You will be notified of your child’s assessment results.</a:t>
          </a:r>
          <a:endParaRPr lang="en-US" sz="2600" kern="1200"/>
        </a:p>
      </dsp:txBody>
      <dsp:txXfrm>
        <a:off x="1302825" y="1144048"/>
        <a:ext cx="3582769" cy="2127948"/>
      </dsp:txXfrm>
    </dsp:sp>
    <dsp:sp modelId="{628E5BDC-F2E8-4677-854A-F9B7314B4D25}">
      <dsp:nvSpPr>
        <dsp:cNvPr id="0" name=""/>
        <dsp:cNvSpPr/>
      </dsp:nvSpPr>
      <dsp:spPr>
        <a:xfrm>
          <a:off x="5123175" y="1513131"/>
          <a:ext cx="4844709" cy="2779461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Timeline:</a:t>
          </a:r>
          <a:endParaRPr lang="en-US" sz="24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smtClean="0"/>
            <a:t>State Assessments</a:t>
          </a:r>
          <a:endParaRPr lang="en-US" sz="2000" kern="1200"/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Grades 3-8 – Fall after test is taken</a:t>
          </a:r>
          <a:endParaRPr lang="en-US" sz="2000" kern="1200"/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High school – After District Common Assessments or EoC exams 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smtClean="0"/>
            <a:t>WIDA ACCESS </a:t>
          </a:r>
          <a:r>
            <a:rPr lang="en-US" sz="2000" kern="1200" smtClean="0"/>
            <a:t>– Spring of current school year</a:t>
          </a:r>
          <a:endParaRPr lang="en-US" sz="2000" kern="1200"/>
        </a:p>
      </dsp:txBody>
      <dsp:txXfrm>
        <a:off x="5123175" y="1513131"/>
        <a:ext cx="4844709" cy="27794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805D6-3A2A-4B27-9BF0-39C00992F7E9}">
      <dsp:nvSpPr>
        <dsp:cNvPr id="0" name=""/>
        <dsp:cNvSpPr/>
      </dsp:nvSpPr>
      <dsp:spPr>
        <a:xfrm>
          <a:off x="5301" y="0"/>
          <a:ext cx="10846275" cy="51108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t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smtClean="0"/>
            <a:t>Amount of funds available for this year</a:t>
          </a:r>
          <a:endParaRPr lang="en-US" sz="5500" kern="1200"/>
        </a:p>
        <a:p>
          <a:pPr marL="285750" lvl="1" indent="-285750" algn="l" defTabSz="1911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300" kern="1200" smtClean="0"/>
            <a:t>$______________________</a:t>
          </a:r>
          <a:endParaRPr lang="en-US" sz="4300" kern="1200"/>
        </a:p>
        <a:p>
          <a:pPr marL="285750" lvl="1" indent="-285750" algn="l" defTabSz="1911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300" kern="1200" smtClean="0"/>
            <a:t>Title I budget consists of:</a:t>
          </a:r>
          <a:endParaRPr lang="en-US" sz="4300" kern="1200"/>
        </a:p>
        <a:p>
          <a:pPr marL="571500" lvl="2" indent="-285750" algn="l" defTabSz="1911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300" kern="1200" smtClean="0"/>
            <a:t>List</a:t>
          </a:r>
          <a:endParaRPr lang="en-US" sz="4300" kern="1200"/>
        </a:p>
        <a:p>
          <a:pPr marL="571500" lvl="2" indent="-285750" algn="l" defTabSz="1911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300" kern="1200" smtClean="0"/>
            <a:t>Examples</a:t>
          </a:r>
          <a:endParaRPr lang="en-US" sz="4300" kern="1200"/>
        </a:p>
      </dsp:txBody>
      <dsp:txXfrm>
        <a:off x="154994" y="149693"/>
        <a:ext cx="10546889" cy="48114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28C6A-90AE-45F5-8271-30095B48CD0C}">
      <dsp:nvSpPr>
        <dsp:cNvPr id="0" name=""/>
        <dsp:cNvSpPr/>
      </dsp:nvSpPr>
      <dsp:spPr>
        <a:xfrm>
          <a:off x="0" y="0"/>
          <a:ext cx="10464800" cy="497840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288925" bIns="0" numCol="1" spcCol="1270" anchor="t" anchorCtr="0">
          <a:noAutofit/>
        </a:bodyPr>
        <a:lstStyle/>
        <a:p>
          <a:pPr lvl="0" algn="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Governing Practices </a:t>
          </a:r>
          <a:endParaRPr lang="en-US" sz="6500" kern="1200"/>
        </a:p>
      </dsp:txBody>
      <dsp:txXfrm rot="16200000">
        <a:off x="-994664" y="994664"/>
        <a:ext cx="4082288" cy="2092960"/>
      </dsp:txXfrm>
    </dsp:sp>
    <dsp:sp modelId="{A5F6C3DB-38B8-40A4-841E-A89704F7FE44}">
      <dsp:nvSpPr>
        <dsp:cNvPr id="0" name=""/>
        <dsp:cNvSpPr/>
      </dsp:nvSpPr>
      <dsp:spPr>
        <a:xfrm>
          <a:off x="2092960" y="0"/>
          <a:ext cx="7796276" cy="4978400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Welcoming all families. </a:t>
          </a:r>
          <a:endParaRPr lang="en-US" sz="3200" kern="1200"/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Communicating effectively.  </a:t>
          </a:r>
          <a:endParaRPr lang="en-US" sz="3200" kern="1200"/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Supporting student well-being and academic success. </a:t>
          </a:r>
          <a:endParaRPr lang="en-US" sz="3200" kern="1200"/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Speaking up for every child.  </a:t>
          </a:r>
          <a:endParaRPr lang="en-US" sz="3200" kern="1200"/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Sharing power. </a:t>
          </a:r>
          <a:endParaRPr lang="en-US" sz="3200" kern="1200"/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Collaborating with community. </a:t>
          </a:r>
          <a:endParaRPr lang="en-US" sz="3200" kern="1200"/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Building the capacity of staff to engage families. </a:t>
          </a:r>
          <a:endParaRPr lang="en-US" sz="3200" kern="1200"/>
        </a:p>
      </dsp:txBody>
      <dsp:txXfrm>
        <a:off x="2092960" y="0"/>
        <a:ext cx="7796276" cy="4978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8DF10-1839-4117-A3B0-D1F24DFA1DA0}">
      <dsp:nvSpPr>
        <dsp:cNvPr id="0" name=""/>
        <dsp:cNvSpPr/>
      </dsp:nvSpPr>
      <dsp:spPr>
        <a:xfrm>
          <a:off x="4357" y="1354"/>
          <a:ext cx="10848162" cy="241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b="1" kern="1200" smtClean="0"/>
            <a:t>Our school has a written parent and family engagement policy, developed with and approved by parents.</a:t>
          </a:r>
          <a:endParaRPr lang="en-US" sz="4700" kern="1200"/>
        </a:p>
      </dsp:txBody>
      <dsp:txXfrm>
        <a:off x="74964" y="71961"/>
        <a:ext cx="10706948" cy="2269486"/>
      </dsp:txXfrm>
    </dsp:sp>
    <dsp:sp modelId="{391E5F3C-5DEB-4E96-8613-2B6F1B7D509D}">
      <dsp:nvSpPr>
        <dsp:cNvPr id="0" name=""/>
        <dsp:cNvSpPr/>
      </dsp:nvSpPr>
      <dsp:spPr>
        <a:xfrm>
          <a:off x="4357" y="2698829"/>
          <a:ext cx="2033014" cy="241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Spells out how parents will be engaged/involved in a meaningful way.</a:t>
          </a:r>
          <a:endParaRPr lang="en-US" sz="2000" kern="1200"/>
        </a:p>
      </dsp:txBody>
      <dsp:txXfrm>
        <a:off x="63902" y="2758374"/>
        <a:ext cx="1913924" cy="2291610"/>
      </dsp:txXfrm>
    </dsp:sp>
    <dsp:sp modelId="{E6560007-1F25-4317-BA0E-35E3E48AC0CB}">
      <dsp:nvSpPr>
        <dsp:cNvPr id="0" name=""/>
        <dsp:cNvSpPr/>
      </dsp:nvSpPr>
      <dsp:spPr>
        <a:xfrm>
          <a:off x="2208144" y="2698829"/>
          <a:ext cx="2033014" cy="241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Describes Curriculum, Assessment, and Proficiency Levels</a:t>
          </a:r>
          <a:endParaRPr lang="en-US" sz="2000" kern="1200"/>
        </a:p>
      </dsp:txBody>
      <dsp:txXfrm>
        <a:off x="2267689" y="2758374"/>
        <a:ext cx="1913924" cy="2291610"/>
      </dsp:txXfrm>
    </dsp:sp>
    <dsp:sp modelId="{40B45562-5872-4C23-BC8D-7F9A20C7C652}">
      <dsp:nvSpPr>
        <dsp:cNvPr id="0" name=""/>
        <dsp:cNvSpPr/>
      </dsp:nvSpPr>
      <dsp:spPr>
        <a:xfrm>
          <a:off x="4411931" y="2698829"/>
          <a:ext cx="2033014" cy="241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Lists required Title I meetings with parents and families</a:t>
          </a:r>
          <a:endParaRPr lang="en-US" sz="2000" kern="1200"/>
        </a:p>
      </dsp:txBody>
      <dsp:txXfrm>
        <a:off x="4471476" y="2758374"/>
        <a:ext cx="1913924" cy="2291610"/>
      </dsp:txXfrm>
    </dsp:sp>
    <dsp:sp modelId="{03376610-E3B8-4B48-BC9F-E3113A7FFD7B}">
      <dsp:nvSpPr>
        <dsp:cNvPr id="0" name=""/>
        <dsp:cNvSpPr/>
      </dsp:nvSpPr>
      <dsp:spPr>
        <a:xfrm>
          <a:off x="6615719" y="2698829"/>
          <a:ext cx="2033014" cy="241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Updated annually in the Spring</a:t>
          </a:r>
          <a:endParaRPr lang="en-US" sz="2000" kern="1200"/>
        </a:p>
      </dsp:txBody>
      <dsp:txXfrm>
        <a:off x="6675264" y="2758374"/>
        <a:ext cx="1913924" cy="2291610"/>
      </dsp:txXfrm>
    </dsp:sp>
    <dsp:sp modelId="{003564B0-0E09-49D8-9D6B-E04DD5CCB21C}">
      <dsp:nvSpPr>
        <dsp:cNvPr id="0" name=""/>
        <dsp:cNvSpPr/>
      </dsp:nvSpPr>
      <dsp:spPr>
        <a:xfrm>
          <a:off x="8819506" y="2698829"/>
          <a:ext cx="2033014" cy="241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For more information, please see the FACE Liaison or visit our school website. </a:t>
          </a:r>
          <a:endParaRPr lang="en-US" sz="2000" kern="1200"/>
        </a:p>
      </dsp:txBody>
      <dsp:txXfrm>
        <a:off x="8879051" y="2758374"/>
        <a:ext cx="1913924" cy="22916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092DB-968D-4F2E-AEE6-18E73EDDB000}">
      <dsp:nvSpPr>
        <dsp:cNvPr id="0" name=""/>
        <dsp:cNvSpPr/>
      </dsp:nvSpPr>
      <dsp:spPr>
        <a:xfrm>
          <a:off x="0" y="44046"/>
          <a:ext cx="10856878" cy="11084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smtClean="0"/>
            <a:t>Every Title I school must have a School-Parent Compact, developed with and approved by parents.</a:t>
          </a:r>
          <a:endParaRPr lang="en-US" sz="3100" kern="1200"/>
        </a:p>
      </dsp:txBody>
      <dsp:txXfrm>
        <a:off x="0" y="44046"/>
        <a:ext cx="10856878" cy="1108421"/>
      </dsp:txXfrm>
    </dsp:sp>
    <dsp:sp modelId="{F894832C-9F20-405E-8901-E1E79E864317}">
      <dsp:nvSpPr>
        <dsp:cNvPr id="0" name=""/>
        <dsp:cNvSpPr/>
      </dsp:nvSpPr>
      <dsp:spPr>
        <a:xfrm>
          <a:off x="0" y="1152468"/>
          <a:ext cx="10856878" cy="39143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smtClean="0"/>
            <a:t>Compacts describe how the school and parents share responsibility for student achievement.</a:t>
          </a:r>
          <a:endParaRPr lang="en-US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smtClean="0"/>
            <a:t>Nevada law requires the use of the Educational Involvement Accords as the school-parent compact.</a:t>
          </a:r>
          <a:endParaRPr lang="en-US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smtClean="0"/>
            <a:t>Elementary schools - reviewed during parent/teacher conferences</a:t>
          </a:r>
          <a:endParaRPr lang="en-US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smtClean="0"/>
            <a:t>Middle and high schools – completed through online registration</a:t>
          </a:r>
          <a:endParaRPr lang="en-US" sz="3100" kern="1200"/>
        </a:p>
      </dsp:txBody>
      <dsp:txXfrm>
        <a:off x="0" y="1152468"/>
        <a:ext cx="10856878" cy="391437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53F03-516A-44BA-9293-495AAED95FF2}">
      <dsp:nvSpPr>
        <dsp:cNvPr id="0" name=""/>
        <dsp:cNvSpPr/>
      </dsp:nvSpPr>
      <dsp:spPr>
        <a:xfrm>
          <a:off x="0" y="403182"/>
          <a:ext cx="10856878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9344DB-5678-4999-83F2-6168A0442974}">
      <dsp:nvSpPr>
        <dsp:cNvPr id="0" name=""/>
        <dsp:cNvSpPr/>
      </dsp:nvSpPr>
      <dsp:spPr>
        <a:xfrm>
          <a:off x="542843" y="78462"/>
          <a:ext cx="759981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255" tIns="0" rIns="28725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Individual report card on your child’s progress</a:t>
          </a:r>
          <a:endParaRPr lang="en-US" sz="2200" kern="1200"/>
        </a:p>
      </dsp:txBody>
      <dsp:txXfrm>
        <a:off x="574546" y="110165"/>
        <a:ext cx="7536408" cy="586034"/>
      </dsp:txXfrm>
    </dsp:sp>
    <dsp:sp modelId="{0EB541F6-2C25-49F6-87E0-B594657CCEB5}">
      <dsp:nvSpPr>
        <dsp:cNvPr id="0" name=""/>
        <dsp:cNvSpPr/>
      </dsp:nvSpPr>
      <dsp:spPr>
        <a:xfrm>
          <a:off x="0" y="1401102"/>
          <a:ext cx="10856878" cy="124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2614" tIns="458216" rIns="842614" bIns="156464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Subject matter assessed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Purpose of the assessment</a:t>
          </a:r>
          <a:endParaRPr lang="en-US" sz="2200" kern="1200"/>
        </a:p>
      </dsp:txBody>
      <dsp:txXfrm>
        <a:off x="0" y="1401102"/>
        <a:ext cx="10856878" cy="1247400"/>
      </dsp:txXfrm>
    </dsp:sp>
    <dsp:sp modelId="{7784FC06-0571-4F4D-9D93-703E240F1364}">
      <dsp:nvSpPr>
        <dsp:cNvPr id="0" name=""/>
        <dsp:cNvSpPr/>
      </dsp:nvSpPr>
      <dsp:spPr>
        <a:xfrm>
          <a:off x="542843" y="1076382"/>
          <a:ext cx="759981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255" tIns="0" rIns="28725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Information on State and local assessments</a:t>
          </a:r>
          <a:endParaRPr lang="en-US" sz="2200" kern="1200"/>
        </a:p>
      </dsp:txBody>
      <dsp:txXfrm>
        <a:off x="574546" y="1108085"/>
        <a:ext cx="7536408" cy="586034"/>
      </dsp:txXfrm>
    </dsp:sp>
    <dsp:sp modelId="{EA902F39-7276-4C60-AC8E-9B0C127653DF}">
      <dsp:nvSpPr>
        <dsp:cNvPr id="0" name=""/>
        <dsp:cNvSpPr/>
      </dsp:nvSpPr>
      <dsp:spPr>
        <a:xfrm>
          <a:off x="0" y="3092022"/>
          <a:ext cx="10856878" cy="194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2614" tIns="458216" rIns="842614" bIns="156464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Volunteering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Flexible meetings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Monthly meetings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Other</a:t>
          </a:r>
          <a:endParaRPr lang="en-US" sz="2200" kern="1200"/>
        </a:p>
      </dsp:txBody>
      <dsp:txXfrm>
        <a:off x="0" y="3092022"/>
        <a:ext cx="10856878" cy="1940400"/>
      </dsp:txXfrm>
    </dsp:sp>
    <dsp:sp modelId="{0BE75DB3-3839-4AAA-82DE-5732154C68DF}">
      <dsp:nvSpPr>
        <dsp:cNvPr id="0" name=""/>
        <dsp:cNvSpPr/>
      </dsp:nvSpPr>
      <dsp:spPr>
        <a:xfrm>
          <a:off x="542843" y="2767302"/>
          <a:ext cx="7599814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255" tIns="0" rIns="287255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Right of parents to become involved in the school’s programs and how to do so</a:t>
          </a:r>
          <a:endParaRPr lang="en-US" sz="2200" kern="1200"/>
        </a:p>
      </dsp:txBody>
      <dsp:txXfrm>
        <a:off x="574546" y="2799005"/>
        <a:ext cx="7536408" cy="5860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17AB4-05FE-4C66-8C79-141807996E34}">
      <dsp:nvSpPr>
        <dsp:cNvPr id="0" name=""/>
        <dsp:cNvSpPr/>
      </dsp:nvSpPr>
      <dsp:spPr>
        <a:xfrm rot="16200000">
          <a:off x="-831223" y="832549"/>
          <a:ext cx="5110885" cy="34457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2393" bIns="0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District report card</a:t>
          </a:r>
          <a:endParaRPr lang="en-US" sz="27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Overall student achievement </a:t>
          </a:r>
          <a:endParaRPr lang="en-US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Achievement by category</a:t>
          </a:r>
          <a:endParaRPr lang="en-US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Graduation rates</a:t>
          </a:r>
          <a:endParaRPr lang="en-US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District performance</a:t>
          </a:r>
          <a:endParaRPr lang="en-US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Gender</a:t>
          </a:r>
          <a:endParaRPr lang="en-US" sz="2100" kern="1200"/>
        </a:p>
        <a:p>
          <a:pPr marL="457200" lvl="2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Etc.</a:t>
          </a:r>
          <a:endParaRPr lang="en-US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smtClean="0"/>
            <a:t>Achievement by school</a:t>
          </a:r>
          <a:endParaRPr lang="en-US" sz="2100" kern="1200"/>
        </a:p>
      </dsp:txBody>
      <dsp:txXfrm rot="5400000">
        <a:off x="1327" y="1022176"/>
        <a:ext cx="3445786" cy="3066531"/>
      </dsp:txXfrm>
    </dsp:sp>
    <dsp:sp modelId="{3A99D223-0132-41B9-8C45-6FAC4780E03E}">
      <dsp:nvSpPr>
        <dsp:cNvPr id="0" name=""/>
        <dsp:cNvSpPr/>
      </dsp:nvSpPr>
      <dsp:spPr>
        <a:xfrm rot="16200000">
          <a:off x="2872996" y="832549"/>
          <a:ext cx="5110885" cy="34457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2393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English Learner (EL) placement</a:t>
          </a:r>
          <a:endParaRPr lang="en-US" sz="2700" kern="1200"/>
        </a:p>
      </dsp:txBody>
      <dsp:txXfrm rot="5400000">
        <a:off x="3705546" y="1022176"/>
        <a:ext cx="3445786" cy="3066531"/>
      </dsp:txXfrm>
    </dsp:sp>
    <dsp:sp modelId="{12863157-58D8-468D-8F70-67A7EE54F91C}">
      <dsp:nvSpPr>
        <dsp:cNvPr id="0" name=""/>
        <dsp:cNvSpPr/>
      </dsp:nvSpPr>
      <dsp:spPr>
        <a:xfrm rot="16200000">
          <a:off x="6577216" y="832549"/>
          <a:ext cx="5110885" cy="34457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2393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State or District policy on student participation in mandated assessments</a:t>
          </a:r>
          <a:endParaRPr lang="en-US" sz="2700" kern="1200"/>
        </a:p>
      </dsp:txBody>
      <dsp:txXfrm rot="5400000">
        <a:off x="7409766" y="1022176"/>
        <a:ext cx="3445786" cy="3066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fld id="{380A032F-FBD8-45A3-8017-24C32B441972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fld id="{8BA8188E-97A2-46E7-8C6D-96CEF74BA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3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Purpose of</a:t>
            </a:r>
            <a:r>
              <a:rPr lang="en-US" baseline="0" smtClean="0"/>
              <a:t> Title 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6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These</a:t>
            </a:r>
            <a:r>
              <a:rPr lang="en-US" baseline="0" smtClean="0"/>
              <a:t> are items not specifically stated in previous slides.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94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</a:t>
            </a:r>
            <a:r>
              <a:rPr lang="en-US" baseline="0" smtClean="0"/>
              <a:t> be a “schoolwide” school the school must have a free/reduced lunch count of at least 40%, collect and analyze data that affects student achievement, and must develop a comprehensive site plan (School Performancy Plan) and annually review its effectiveness.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4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These are required by Title I;</a:t>
            </a:r>
            <a:r>
              <a:rPr lang="en-US" baseline="0" smtClean="0"/>
              <a:t> list does not include all the state-law-required assessments, i.e., MAP for NVKR, etc.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0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7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Washington</a:t>
            </a:r>
            <a:r>
              <a:rPr lang="en-US" baseline="0" smtClean="0"/>
              <a:t> School would receive a higher amount of Title I funds as it has the largest percentage of students receiving free/reduced lunch. Lincoln and Obama would not be eligible to receive schoolwide Title I funds as their FRL rates are too low. (For your own information: Rate when schools can become eligibile to receive schoolwide funds is 40%, WCSD funds down to high 58% percent.) </a:t>
            </a:r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7A61A0-90AB-4283-9BBD-B77AAE1F6DE1}" type="slidenum">
              <a:rPr lang="en-US" smtClean="0">
                <a:latin typeface="Chalkboard"/>
                <a:ea typeface="ヒラギノ角ゴ ProN W3"/>
                <a:cs typeface="ヒラギノ角ゴ ProN W3"/>
                <a:sym typeface="Chalkboard"/>
              </a:rPr>
              <a:pPr/>
              <a:t>9</a:t>
            </a:fld>
            <a:endParaRPr lang="en-US">
              <a:latin typeface="Chalkboard"/>
              <a:ea typeface="ヒラギノ角ゴ ProN W3"/>
              <a:cs typeface="ヒラギノ角ゴ ProN W3"/>
              <a:sym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76244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Tailor</a:t>
            </a:r>
            <a:r>
              <a:rPr lang="en-US" baseline="0" smtClean="0"/>
              <a:t> this to your school. Can also show parents how to get to School Performance Plan Budget page. </a:t>
            </a:r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7A61A0-90AB-4283-9BBD-B77AAE1F6DE1}" type="slidenum">
              <a:rPr lang="en-US" smtClean="0">
                <a:latin typeface="Chalkboard"/>
                <a:ea typeface="ヒラギノ角ゴ ProN W3"/>
                <a:cs typeface="ヒラギノ角ゴ ProN W3"/>
                <a:sym typeface="Chalkboard"/>
              </a:rPr>
              <a:pPr/>
              <a:t>10</a:t>
            </a:fld>
            <a:endParaRPr lang="en-US">
              <a:latin typeface="Chalkboard"/>
              <a:ea typeface="ヒラギノ角ゴ ProN W3"/>
              <a:cs typeface="ヒラギノ角ゴ ProN W3"/>
              <a:sym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529371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1. Parents and families are active participants in the life of the school, feel welcome, valued and connected to each other.</a:t>
            </a:r>
          </a:p>
          <a:p>
            <a:r>
              <a:rPr lang="en-US" smtClean="0"/>
              <a:t>2. Families and staff engage in regular, authentic, two-way, meaningful communication about student learning.</a:t>
            </a:r>
          </a:p>
          <a:p>
            <a:r>
              <a:rPr lang="en-US" smtClean="0"/>
              <a:t>3. Families and school staff collaborate to support student learning and healthy development both at home and at school.</a:t>
            </a:r>
          </a:p>
          <a:p>
            <a:r>
              <a:rPr lang="en-US" smtClean="0"/>
              <a:t>4.</a:t>
            </a:r>
            <a:r>
              <a:rPr lang="en-US" baseline="0" smtClean="0"/>
              <a:t> </a:t>
            </a:r>
            <a:r>
              <a:rPr lang="en-US" smtClean="0"/>
              <a:t>Families are empowered to be advocates for their own and other children , ensuring that students are provided equitable access to learning opportunities.</a:t>
            </a:r>
          </a:p>
          <a:p>
            <a:r>
              <a:rPr lang="en-US" smtClean="0"/>
              <a:t>5. Families and school staff are equal partners in decisions that affect children and families.</a:t>
            </a:r>
          </a:p>
          <a:p>
            <a:r>
              <a:rPr lang="en-US" smtClean="0"/>
              <a:t>6. Families and school staff collaborate with community members to connect students, families, and staff to expanded learning opportunities, community services, and civic participation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7. Staff have access to professional learning opportunities that increase their cultural competency and provide practical, research-based strategies that improve their ability to effectively partner with families.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2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Make</a:t>
            </a:r>
            <a:r>
              <a:rPr lang="en-US" baseline="0" smtClean="0"/>
              <a:t> sure to add a link to the policy on the school website or take that part out of the slide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86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Besides</a:t>
            </a:r>
            <a:r>
              <a:rPr lang="en-US" baseline="0" smtClean="0"/>
              <a:t> the information provided in the previous slides, parents can request information on any of these items and the school has to provide it in a timely manner. Report cards quarterly. Information on State and Local Assessments – parents can request more information on state and local assessments, i.e., practice tests, MAP, Brigrance, ACT, etc. What the participation policy is…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3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934208" y="897333"/>
            <a:ext cx="7438746" cy="7437120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424" y="1562152"/>
            <a:ext cx="11006313" cy="6250650"/>
          </a:xfrm>
        </p:spPr>
        <p:txBody>
          <a:bodyPr anchor="ctr">
            <a:noAutofit/>
          </a:bodyPr>
          <a:lstStyle>
            <a:lvl1pPr algn="ctr">
              <a:defRPr sz="10667" spc="853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715" y="8503747"/>
            <a:ext cx="8581732" cy="1055686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133" b="1" i="0" cap="all" spc="427" baseline="0">
                <a:solidFill>
                  <a:schemeClr val="tx2"/>
                </a:solidFill>
              </a:defRPr>
            </a:lvl1pPr>
            <a:lvl2pPr marL="487672" indent="0" algn="ctr">
              <a:buNone/>
              <a:defRPr sz="2133"/>
            </a:lvl2pPr>
            <a:lvl3pPr marL="975345" indent="0" algn="ctr">
              <a:buNone/>
              <a:defRPr sz="1920"/>
            </a:lvl3pPr>
            <a:lvl4pPr marL="1463017" indent="0" algn="ctr">
              <a:buNone/>
              <a:defRPr sz="1707"/>
            </a:lvl4pPr>
            <a:lvl5pPr marL="1950690" indent="0" algn="ctr">
              <a:buNone/>
              <a:defRPr sz="1707"/>
            </a:lvl5pPr>
            <a:lvl6pPr marL="2438362" indent="0" algn="ctr">
              <a:buNone/>
              <a:defRPr sz="1707"/>
            </a:lvl6pPr>
            <a:lvl7pPr marL="2926034" indent="0" algn="ctr">
              <a:buNone/>
              <a:defRPr sz="1707"/>
            </a:lvl7pPr>
            <a:lvl8pPr marL="3413707" indent="0" algn="ctr">
              <a:buNone/>
              <a:defRPr sz="1707"/>
            </a:lvl8pPr>
            <a:lvl9pPr marL="3901379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50424" y="9067633"/>
            <a:ext cx="2485038" cy="495590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9021" y="9067632"/>
            <a:ext cx="4389120" cy="491799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71700" y="9067632"/>
            <a:ext cx="2485038" cy="491799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302362" cy="9753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302362" cy="9753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071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19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08940" y="543838"/>
            <a:ext cx="2520078" cy="79650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1119" y="543838"/>
            <a:ext cx="8262424" cy="796501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3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1" y="0"/>
            <a:ext cx="3002281" cy="97536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9126" y="1527309"/>
            <a:ext cx="8732875" cy="5780803"/>
          </a:xfrm>
        </p:spPr>
        <p:txBody>
          <a:bodyPr anchor="b">
            <a:normAutofit/>
          </a:bodyPr>
          <a:lstStyle>
            <a:lvl1pPr>
              <a:defRPr sz="8960" spc="853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9126" y="7338358"/>
            <a:ext cx="7485321" cy="13527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133" b="1" i="0" cap="all" spc="427" baseline="0">
                <a:solidFill>
                  <a:schemeClr val="accent1"/>
                </a:solidFill>
              </a:defRPr>
            </a:lvl1pPr>
            <a:lvl2pPr marL="487672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4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1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6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3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034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70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379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52317" y="9067633"/>
            <a:ext cx="1593543" cy="49559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1002" y="9067632"/>
            <a:ext cx="4389120" cy="4917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5263" y="9067632"/>
            <a:ext cx="1586738" cy="4917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reeform 11"/>
          <p:cNvSpPr/>
          <p:nvPr/>
        </p:nvSpPr>
        <p:spPr bwMode="auto">
          <a:xfrm>
            <a:off x="932674" y="0"/>
            <a:ext cx="1755988" cy="97536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1" y="0"/>
            <a:ext cx="3002281" cy="97536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2827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3251200"/>
            <a:ext cx="5110886" cy="514773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90981" y="3251200"/>
            <a:ext cx="5110886" cy="514773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877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1" y="541869"/>
            <a:ext cx="10850880" cy="2124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9494" y="3128369"/>
            <a:ext cx="5136896" cy="899597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560" b="1" cap="all" spc="213" baseline="0">
                <a:solidFill>
                  <a:schemeClr val="tx2"/>
                </a:solidFill>
              </a:defRPr>
            </a:lvl1pPr>
            <a:lvl2pPr marL="487672" indent="0">
              <a:buNone/>
              <a:defRPr sz="2133" b="1"/>
            </a:lvl2pPr>
            <a:lvl3pPr marL="975345" indent="0">
              <a:buNone/>
              <a:defRPr sz="1920" b="1"/>
            </a:lvl3pPr>
            <a:lvl4pPr marL="1463017" indent="0">
              <a:buNone/>
              <a:defRPr sz="1707" b="1"/>
            </a:lvl4pPr>
            <a:lvl5pPr marL="1950690" indent="0">
              <a:buNone/>
              <a:defRPr sz="1707" b="1"/>
            </a:lvl5pPr>
            <a:lvl6pPr marL="2438362" indent="0">
              <a:buNone/>
              <a:defRPr sz="1707" b="1"/>
            </a:lvl6pPr>
            <a:lvl7pPr marL="2926034" indent="0">
              <a:buNone/>
              <a:defRPr sz="1707" b="1"/>
            </a:lvl7pPr>
            <a:lvl8pPr marL="3413707" indent="0">
              <a:buNone/>
              <a:defRPr sz="1707" b="1"/>
            </a:lvl8pPr>
            <a:lvl9pPr marL="3901379" indent="0">
              <a:buNone/>
              <a:defRPr sz="170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9494" y="4137389"/>
            <a:ext cx="5136896" cy="42615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76122" y="3128369"/>
            <a:ext cx="5136896" cy="899597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560" b="1" cap="all" spc="213" baseline="0">
                <a:solidFill>
                  <a:schemeClr val="tx2"/>
                </a:solidFill>
              </a:defRPr>
            </a:lvl1pPr>
            <a:lvl2pPr marL="487672" indent="0">
              <a:buNone/>
              <a:defRPr sz="2133" b="1"/>
            </a:lvl2pPr>
            <a:lvl3pPr marL="975345" indent="0">
              <a:buNone/>
              <a:defRPr sz="1920" b="1"/>
            </a:lvl3pPr>
            <a:lvl4pPr marL="1463017" indent="0">
              <a:buNone/>
              <a:defRPr sz="1707" b="1"/>
            </a:lvl4pPr>
            <a:lvl5pPr marL="1950690" indent="0">
              <a:buNone/>
              <a:defRPr sz="1707" b="1"/>
            </a:lvl5pPr>
            <a:lvl6pPr marL="2438362" indent="0">
              <a:buNone/>
              <a:defRPr sz="1707" b="1"/>
            </a:lvl6pPr>
            <a:lvl7pPr marL="2926034" indent="0">
              <a:buNone/>
              <a:defRPr sz="1707" b="1"/>
            </a:lvl7pPr>
            <a:lvl8pPr marL="3413707" indent="0">
              <a:buNone/>
              <a:defRPr sz="1707" b="1"/>
            </a:lvl8pPr>
            <a:lvl9pPr marL="3901379" indent="0">
              <a:buNone/>
              <a:defRPr sz="170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76122" y="4137389"/>
            <a:ext cx="5136896" cy="42615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0323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63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2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882467" y="0"/>
            <a:ext cx="5122334" cy="97536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3744" y="650241"/>
            <a:ext cx="3298256" cy="1701932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560" b="1" i="0" cap="all" spc="32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054" y="1308981"/>
            <a:ext cx="6568980" cy="7089954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93744" y="2476567"/>
            <a:ext cx="3298256" cy="592236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707"/>
              </a:spcBef>
              <a:buNone/>
              <a:defRPr sz="1991" baseline="0">
                <a:solidFill>
                  <a:schemeClr val="bg2"/>
                </a:solidFill>
              </a:defRPr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6056" y="9067633"/>
            <a:ext cx="1315578" cy="495590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43863" y="9067632"/>
            <a:ext cx="3714324" cy="4917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70416" y="9067632"/>
            <a:ext cx="1314620" cy="491799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02362" cy="975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302362" cy="975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93151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2362" y="2"/>
            <a:ext cx="7845958" cy="9753599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72" indent="0">
              <a:buNone/>
              <a:defRPr sz="2987"/>
            </a:lvl2pPr>
            <a:lvl3pPr marL="975345" indent="0">
              <a:buNone/>
              <a:defRPr sz="2560"/>
            </a:lvl3pPr>
            <a:lvl4pPr marL="1463017" indent="0">
              <a:buNone/>
              <a:defRPr sz="2133"/>
            </a:lvl4pPr>
            <a:lvl5pPr marL="1950690" indent="0">
              <a:buNone/>
              <a:defRPr sz="2133"/>
            </a:lvl5pPr>
            <a:lvl6pPr marL="2438362" indent="0">
              <a:buNone/>
              <a:defRPr sz="2133"/>
            </a:lvl6pPr>
            <a:lvl7pPr marL="2926034" indent="0">
              <a:buNone/>
              <a:defRPr sz="2133"/>
            </a:lvl7pPr>
            <a:lvl8pPr marL="3413707" indent="0">
              <a:buNone/>
              <a:defRPr sz="2133"/>
            </a:lvl8pPr>
            <a:lvl9pPr marL="3901379" indent="0">
              <a:buNone/>
              <a:defRPr sz="21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882467" y="0"/>
            <a:ext cx="5122334" cy="97536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302362" cy="975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3743" y="650240"/>
            <a:ext cx="3298258" cy="170193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560" b="1" i="0" spc="32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93743" y="2476567"/>
            <a:ext cx="3298258" cy="592236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707"/>
              </a:spcBef>
              <a:buNone/>
              <a:defRPr sz="1991" baseline="0">
                <a:solidFill>
                  <a:schemeClr val="bg2"/>
                </a:solidFill>
              </a:defRPr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7014" y="9067633"/>
            <a:ext cx="1314620" cy="495590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8/7/2019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43863" y="9067632"/>
            <a:ext cx="3714324" cy="4917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3195" y="9067632"/>
            <a:ext cx="1347499" cy="491799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302362" cy="975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492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5122" y="543837"/>
            <a:ext cx="10856878" cy="21221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5122" y="3251204"/>
            <a:ext cx="10856878" cy="5110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5122" y="9067633"/>
            <a:ext cx="2485038" cy="495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840" y="9067632"/>
            <a:ext cx="4389120" cy="491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4642" y="9067632"/>
            <a:ext cx="3007359" cy="491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2702438" y="0"/>
            <a:ext cx="302362" cy="975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12702438" y="0"/>
            <a:ext cx="302362" cy="975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965817" cy="97536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3041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75345" rtl="0" eaLnBrk="1" latinLnBrk="0" hangingPunct="1">
        <a:lnSpc>
          <a:spcPct val="90000"/>
        </a:lnSpc>
        <a:spcBef>
          <a:spcPct val="0"/>
        </a:spcBef>
        <a:buNone/>
        <a:defRPr sz="7253" kern="1200" cap="all" spc="213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975345" rtl="0" eaLnBrk="1" latinLnBrk="0" hangingPunct="1">
        <a:lnSpc>
          <a:spcPct val="110000"/>
        </a:lnSpc>
        <a:spcBef>
          <a:spcPts val="996"/>
        </a:spcBef>
        <a:buClr>
          <a:schemeClr val="tx2"/>
        </a:buClr>
        <a:buFont typeface="Arial" panose="020B0604020202020204" pitchFamily="34" charset="0"/>
        <a:buChar char="•"/>
        <a:defRPr sz="2844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975345" indent="-325115" algn="l" defTabSz="975345" rtl="0" eaLnBrk="1" latinLnBrk="0" hangingPunct="1">
        <a:lnSpc>
          <a:spcPct val="110000"/>
        </a:lnSpc>
        <a:spcBef>
          <a:spcPts val="996"/>
        </a:spcBef>
        <a:buClr>
          <a:schemeClr val="tx2"/>
        </a:buClr>
        <a:buFont typeface="Gill Sans MT" panose="020B0502020104020203" pitchFamily="34" charset="0"/>
        <a:buChar char="–"/>
        <a:defRPr sz="256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625575" indent="-325115" algn="l" defTabSz="975345" rtl="0" eaLnBrk="1" latinLnBrk="0" hangingPunct="1">
        <a:lnSpc>
          <a:spcPct val="110000"/>
        </a:lnSpc>
        <a:spcBef>
          <a:spcPts val="996"/>
        </a:spcBef>
        <a:buClr>
          <a:schemeClr val="tx2"/>
        </a:buClr>
        <a:buFont typeface="Arial" panose="020B0604020202020204" pitchFamily="34" charset="0"/>
        <a:buChar char="•"/>
        <a:defRPr sz="227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2275804" indent="-325115" algn="l" defTabSz="975345" rtl="0" eaLnBrk="1" latinLnBrk="0" hangingPunct="1">
        <a:lnSpc>
          <a:spcPct val="110000"/>
        </a:lnSpc>
        <a:spcBef>
          <a:spcPts val="996"/>
        </a:spcBef>
        <a:buClr>
          <a:schemeClr val="tx2"/>
        </a:buClr>
        <a:buFont typeface="Gill Sans MT" panose="020B0502020104020203" pitchFamily="34" charset="0"/>
        <a:buChar char="–"/>
        <a:defRPr sz="199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926034" indent="-325115" algn="l" defTabSz="975345" rtl="0" eaLnBrk="1" latinLnBrk="0" hangingPunct="1">
        <a:lnSpc>
          <a:spcPct val="110000"/>
        </a:lnSpc>
        <a:spcBef>
          <a:spcPts val="996"/>
        </a:spcBef>
        <a:buClr>
          <a:schemeClr val="tx2"/>
        </a:buClr>
        <a:buFont typeface="Arial" panose="020B0604020202020204" pitchFamily="34" charset="0"/>
        <a:buChar char="•"/>
        <a:defRPr sz="199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3576264" indent="-325115" algn="l" defTabSz="975345" rtl="0" eaLnBrk="1" latinLnBrk="0" hangingPunct="1">
        <a:lnSpc>
          <a:spcPct val="110000"/>
        </a:lnSpc>
        <a:spcBef>
          <a:spcPts val="996"/>
        </a:spcBef>
        <a:buClr>
          <a:schemeClr val="tx2"/>
        </a:buClr>
        <a:buFont typeface="Gill Sans MT" panose="020B0502020104020203" pitchFamily="34" charset="0"/>
        <a:buChar char="–"/>
        <a:defRPr sz="199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4226494" indent="-325115" algn="l" defTabSz="975345" rtl="0" eaLnBrk="1" latinLnBrk="0" hangingPunct="1">
        <a:lnSpc>
          <a:spcPct val="110000"/>
        </a:lnSpc>
        <a:spcBef>
          <a:spcPts val="996"/>
        </a:spcBef>
        <a:buClr>
          <a:schemeClr val="tx2"/>
        </a:buClr>
        <a:buFont typeface="Arial" panose="020B0604020202020204" pitchFamily="34" charset="0"/>
        <a:buChar char="•"/>
        <a:defRPr sz="199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876724" indent="-325115" algn="l" defTabSz="975345" rtl="0" eaLnBrk="1" latinLnBrk="0" hangingPunct="1">
        <a:lnSpc>
          <a:spcPct val="110000"/>
        </a:lnSpc>
        <a:spcBef>
          <a:spcPts val="996"/>
        </a:spcBef>
        <a:buClr>
          <a:schemeClr val="tx2"/>
        </a:buClr>
        <a:buFont typeface="Gill Sans MT" panose="020B0502020104020203" pitchFamily="34" charset="0"/>
        <a:buChar char="–"/>
        <a:defRPr sz="1991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5526954" indent="-325115" algn="l" defTabSz="975345" rtl="0" eaLnBrk="1" latinLnBrk="0" hangingPunct="1">
        <a:lnSpc>
          <a:spcPct val="110000"/>
        </a:lnSpc>
        <a:spcBef>
          <a:spcPts val="996"/>
        </a:spcBef>
        <a:buClr>
          <a:schemeClr val="tx2"/>
        </a:buClr>
        <a:buFont typeface="Arial" panose="020B0604020202020204" pitchFamily="34" charset="0"/>
        <a:buChar char="•"/>
        <a:defRPr sz="1991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72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45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17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690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362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034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707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379" algn="l" defTabSz="97534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notesSlide" Target="../notesSlides/notesSlide9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notesSlide" Target="../notesSlides/notesSlide10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Title I Annual Meeting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1" hangingPunct="1"/>
            <a:r>
              <a:rPr lang="en-US" dirty="0"/>
              <a:t>What Every Family Needs to Know!</a:t>
            </a:r>
          </a:p>
          <a:p>
            <a:pPr marL="0" indent="0" eaLnBrk="1" hangingPunct="1"/>
            <a:endParaRPr lang="en-US" dirty="0"/>
          </a:p>
          <a:p>
            <a:pPr marL="0" indent="0" eaLnBrk="1" hangingPunct="1"/>
            <a:r>
              <a:rPr lang="en-US" dirty="0"/>
              <a:t>Date</a:t>
            </a:r>
          </a:p>
          <a:p>
            <a:pPr marL="0" indent="0" eaLnBrk="1" hangingPunct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1365741" y="914400"/>
            <a:ext cx="10856878" cy="212214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FF33"/>
                </a:solidFill>
              </a:rPr>
              <a:t>Program Funds</a:t>
            </a:r>
            <a:endParaRPr lang="en-US">
              <a:solidFill>
                <a:srgbClr val="FFFF3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480721"/>
              </p:ext>
            </p:extLst>
          </p:nvPr>
        </p:nvGraphicFramePr>
        <p:xfrm>
          <a:off x="1335122" y="3251204"/>
          <a:ext cx="10856878" cy="5110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531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parent notification requirements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parent and family engagement policy, school-parent compact, educator qualifications, additional </a:t>
            </a:r>
            <a:r>
              <a:rPr lang="en-US" smtClean="0"/>
              <a:t>right-to-know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2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33"/>
                </a:solidFill>
              </a:rPr>
              <a:t>District Policy – family engagement</a:t>
            </a:r>
            <a:endParaRPr lang="en-US">
              <a:solidFill>
                <a:srgbClr val="FFFF33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205560"/>
              </p:ext>
            </p:extLst>
          </p:nvPr>
        </p:nvGraphicFramePr>
        <p:xfrm>
          <a:off x="1270000" y="2946400"/>
          <a:ext cx="104648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26400" y="8534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smtClean="0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Board Policy 5200</a:t>
            </a:r>
            <a:endParaRPr lang="en-US" sz="1800" i="1">
              <a:solidFill>
                <a:schemeClr val="bg1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400" smtClean="0">
                <a:solidFill>
                  <a:srgbClr val="FFFF33"/>
                </a:solidFill>
              </a:rPr>
              <a:t>School Parent </a:t>
            </a:r>
            <a:r>
              <a:rPr lang="en-US" sz="6400" dirty="0" smtClean="0">
                <a:solidFill>
                  <a:srgbClr val="FFFF33"/>
                </a:solidFill>
              </a:rPr>
              <a:t>and Family Engagement </a:t>
            </a:r>
            <a:r>
              <a:rPr lang="en-US" sz="6400" dirty="0">
                <a:solidFill>
                  <a:srgbClr val="FFFF33"/>
                </a:solidFill>
              </a:rPr>
              <a:t>Policy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159065"/>
              </p:ext>
            </p:extLst>
          </p:nvPr>
        </p:nvGraphicFramePr>
        <p:xfrm>
          <a:off x="1335122" y="3251204"/>
          <a:ext cx="10856878" cy="5110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33"/>
                </a:solidFill>
              </a:rPr>
              <a:t>School-Parent Compact</a:t>
            </a:r>
            <a:endParaRPr lang="en-US" dirty="0">
              <a:solidFill>
                <a:srgbClr val="FFFF33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744946"/>
              </p:ext>
            </p:extLst>
          </p:nvPr>
        </p:nvGraphicFramePr>
        <p:xfrm>
          <a:off x="1335122" y="3251204"/>
          <a:ext cx="10856878" cy="5110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ouvel accord sur l’exception pédagogique : quelques avancées, mais un dispositif toujours ...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0" y="1905000"/>
            <a:ext cx="9753600" cy="6934200"/>
          </a:xfrm>
          <a:prstGeom prst="rect">
            <a:avLst/>
          </a:prstGeom>
          <a:effectLst>
            <a:outerShdw blurRad="279400" dist="50800" dir="5400000" algn="ctr" rotWithShape="0">
              <a:srgbClr val="000000"/>
            </a:outerShdw>
          </a:effectLst>
        </p:spPr>
      </p:pic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33"/>
                </a:solidFill>
              </a:rPr>
              <a:t>educator </a:t>
            </a:r>
            <a:r>
              <a:rPr lang="en-US">
                <a:solidFill>
                  <a:srgbClr val="FFFF33"/>
                </a:solidFill>
              </a:rPr>
              <a:t>Qualifications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2006600" y="2438400"/>
            <a:ext cx="7620000" cy="4343400"/>
          </a:xfrm>
        </p:spPr>
        <p:txBody>
          <a:bodyPr lIns="0" tIns="0" rIns="0" bIns="0">
            <a:normAutofit/>
          </a:bodyPr>
          <a:lstStyle/>
          <a:p>
            <a:pPr marL="406400" indent="0" eaLnBrk="1" hangingPunct="1">
              <a:lnSpc>
                <a:spcPct val="120000"/>
              </a:lnSpc>
              <a:spcBef>
                <a:spcPts val="0"/>
              </a:spcBef>
              <a:buSzPct val="155000"/>
              <a:buFontTx/>
              <a:buBlip>
                <a:blip r:embed="rId4"/>
              </a:buBlip>
            </a:pPr>
            <a:r>
              <a:rPr lang="en-US" sz="2600" b="1" smtClean="0">
                <a:solidFill>
                  <a:schemeClr val="bg1"/>
                </a:solidFill>
                <a:latin typeface="News Gothic MT"/>
                <a:sym typeface="News Gothic MT"/>
              </a:rPr>
              <a:t>Teachers must meet Nevada certification 	requirements</a:t>
            </a:r>
            <a:endParaRPr lang="en-US" sz="2600" b="1" dirty="0">
              <a:solidFill>
                <a:schemeClr val="bg1"/>
              </a:solidFill>
              <a:latin typeface="News Gothic MT"/>
              <a:sym typeface="News Gothic MT"/>
            </a:endParaRPr>
          </a:p>
          <a:p>
            <a:pPr marL="406400" indent="0" eaLnBrk="1" hangingPunct="1">
              <a:lnSpc>
                <a:spcPct val="120000"/>
              </a:lnSpc>
              <a:spcBef>
                <a:spcPts val="0"/>
              </a:spcBef>
              <a:buSzPct val="155000"/>
              <a:buFontTx/>
              <a:buBlip>
                <a:blip r:embed="rId4"/>
              </a:buBlip>
            </a:pPr>
            <a:r>
              <a:rPr lang="en-US" sz="2600" b="1" smtClean="0">
                <a:solidFill>
                  <a:schemeClr val="bg1"/>
                </a:solidFill>
                <a:latin typeface="News Gothic MT"/>
                <a:sym typeface="News Gothic MT"/>
              </a:rPr>
              <a:t>Paraprofessionals are highly qualified</a:t>
            </a:r>
          </a:p>
          <a:p>
            <a:pPr marL="406400" indent="0" eaLnBrk="1" hangingPunct="1">
              <a:lnSpc>
                <a:spcPct val="120000"/>
              </a:lnSpc>
              <a:spcBef>
                <a:spcPts val="0"/>
              </a:spcBef>
              <a:buSzPct val="155000"/>
              <a:buFontTx/>
              <a:buBlip>
                <a:blip r:embed="rId4"/>
              </a:buBlip>
            </a:pPr>
            <a:r>
              <a:rPr lang="en-US" sz="2600" b="1" smtClean="0">
                <a:solidFill>
                  <a:schemeClr val="bg1"/>
                </a:solidFill>
                <a:latin typeface="News Gothic MT"/>
                <a:sym typeface="News Gothic MT"/>
              </a:rPr>
              <a:t>Timely notice given if a student 	has been 	taught for 4 or more weeks in a row by a 	teacher who does not meet the State 	certification requirements, i.e., long-term 	substitute</a:t>
            </a:r>
            <a:endParaRPr lang="en-US" sz="2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286121"/>
              </p:ext>
            </p:extLst>
          </p:nvPr>
        </p:nvGraphicFramePr>
        <p:xfrm>
          <a:off x="1335122" y="3251204"/>
          <a:ext cx="10856878" cy="5110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Parents’ right-to-know – school level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2556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593913"/>
              </p:ext>
            </p:extLst>
          </p:nvPr>
        </p:nvGraphicFramePr>
        <p:xfrm>
          <a:off x="1335122" y="3251204"/>
          <a:ext cx="10856878" cy="5110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Parents’ right-to-know</a:t>
            </a:r>
            <a:r>
              <a:rPr lang="en-US" baseline="0" smtClean="0">
                <a:solidFill>
                  <a:srgbClr val="FFFF00"/>
                </a:solidFill>
              </a:rPr>
              <a:t> – district level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746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122" y="543837"/>
            <a:ext cx="10856878" cy="980163"/>
          </a:xfrm>
        </p:spPr>
        <p:txBody>
          <a:bodyPr>
            <a:normAutofit fontScale="90000"/>
          </a:bodyPr>
          <a:lstStyle/>
          <a:p>
            <a:r>
              <a:rPr lang="en-US" sz="8100">
                <a:solidFill>
                  <a:srgbClr val="FFFF00"/>
                </a:solidFill>
              </a:rPr>
              <a:t>CSI-TSI-ATSI</a:t>
            </a: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r>
              <a:rPr lang="en-US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>
                <a:effectLst/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sz="2133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06913" y="4191000"/>
            <a:ext cx="11508212" cy="4827694"/>
          </a:xfrm>
        </p:spPr>
        <p:txBody>
          <a:bodyPr>
            <a:normAutofit/>
          </a:bodyPr>
          <a:lstStyle/>
          <a:p>
            <a:pPr marL="830595" lvl="1" indent="-34290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800" smtClean="0">
                <a:cs typeface="Helvetica" panose="020B0604020202020204" pitchFamily="34" charset="0"/>
              </a:rPr>
              <a:t>Share </a:t>
            </a:r>
            <a:r>
              <a:rPr lang="en-US" sz="2800" dirty="0">
                <a:cs typeface="Helvetica" panose="020B0604020202020204" pitchFamily="34" charset="0"/>
              </a:rPr>
              <a:t>Data from 18-19 NSPF and SPP. Were you able to meet the goals in </a:t>
            </a:r>
            <a:r>
              <a:rPr lang="en-US" sz="2800">
                <a:cs typeface="Helvetica" panose="020B0604020202020204" pitchFamily="34" charset="0"/>
              </a:rPr>
              <a:t>your </a:t>
            </a:r>
            <a:r>
              <a:rPr lang="en-US" sz="2800" smtClean="0">
                <a:cs typeface="Helvetica" panose="020B0604020202020204" pitchFamily="34" charset="0"/>
              </a:rPr>
              <a:t>SPP?</a:t>
            </a:r>
          </a:p>
          <a:p>
            <a:pPr marL="830595" lvl="1" indent="-34290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800" smtClean="0">
                <a:cs typeface="Helvetica" panose="020B0604020202020204" pitchFamily="34" charset="0"/>
              </a:rPr>
              <a:t>Share </a:t>
            </a:r>
            <a:r>
              <a:rPr lang="en-US" sz="2800" dirty="0">
                <a:cs typeface="Helvetica" panose="020B0604020202020204" pitchFamily="34" charset="0"/>
              </a:rPr>
              <a:t>any relevant data that would help explain the systems in place at your school (Formative Assessments, Needs Assessment, Climate Survey, </a:t>
            </a:r>
            <a:r>
              <a:rPr lang="en-US" sz="2800">
                <a:cs typeface="Helvetica" panose="020B0604020202020204" pitchFamily="34" charset="0"/>
              </a:rPr>
              <a:t>etc</a:t>
            </a:r>
            <a:r>
              <a:rPr lang="en-US" sz="2800" smtClean="0">
                <a:cs typeface="Helvetica" panose="020B0604020202020204" pitchFamily="34" charset="0"/>
              </a:rPr>
              <a:t>.)</a:t>
            </a:r>
          </a:p>
          <a:p>
            <a:pPr marL="830595" lvl="1" indent="-34290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800" smtClean="0">
                <a:cs typeface="Helvetica" panose="020B0604020202020204" pitchFamily="34" charset="0"/>
              </a:rPr>
              <a:t>Discuss </a:t>
            </a:r>
            <a:r>
              <a:rPr lang="en-US" sz="2800" dirty="0">
                <a:cs typeface="Helvetica" panose="020B0604020202020204" pitchFamily="34" charset="0"/>
              </a:rPr>
              <a:t>your CSI / TSI / ATSI designation and what it means for your school</a:t>
            </a:r>
            <a:r>
              <a:rPr lang="en-US" sz="2800">
                <a:cs typeface="Helvetica" panose="020B0604020202020204" pitchFamily="34" charset="0"/>
              </a:rPr>
              <a:t>. </a:t>
            </a:r>
            <a:endParaRPr lang="en-US" sz="2800" smtClean="0">
              <a:cs typeface="Helvetica" panose="020B0604020202020204" pitchFamily="34" charset="0"/>
            </a:endParaRPr>
          </a:p>
          <a:p>
            <a:pPr marL="830595" lvl="1" indent="-342900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sz="2800" smtClean="0">
                <a:cs typeface="Helvetica" panose="020B0604020202020204" pitchFamily="34" charset="0"/>
              </a:rPr>
              <a:t>Share </a:t>
            </a:r>
            <a:r>
              <a:rPr lang="en-US" sz="2800" dirty="0">
                <a:cs typeface="Helvetica" panose="020B0604020202020204" pitchFamily="34" charset="0"/>
              </a:rPr>
              <a:t>your SPP goals for the 19-20 school year around PD, Family Engagement, and Curriculum and Instruction</a:t>
            </a:r>
            <a:r>
              <a:rPr lang="en-US" sz="3100" dirty="0">
                <a:cs typeface="Helvetica" panose="020B0604020202020204" pitchFamily="34" charset="0"/>
              </a:rPr>
              <a:t>. 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335122" y="2057400"/>
            <a:ext cx="10856878" cy="160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7534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3" kern="1200" cap="all" spc="213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b="1" smtClean="0">
                <a:latin typeface="Helvetica" panose="020B0604020202020204" pitchFamily="34" charset="0"/>
                <a:cs typeface="Helvetica" panose="020B0604020202020204" pitchFamily="34" charset="0"/>
              </a:rPr>
              <a:t>CSI – Comprehensive support and improvement</a:t>
            </a:r>
          </a:p>
          <a:p>
            <a:pPr fontAlgn="auto">
              <a:spcAft>
                <a:spcPts val="0"/>
              </a:spcAft>
            </a:pPr>
            <a:r>
              <a:rPr lang="en-US" sz="2400" b="1" smtClean="0">
                <a:latin typeface="Helvetica" panose="020B0604020202020204" pitchFamily="34" charset="0"/>
                <a:cs typeface="Helvetica" panose="020B0604020202020204" pitchFamily="34" charset="0"/>
              </a:rPr>
              <a:t>TSI – Targeted support and improvement</a:t>
            </a:r>
          </a:p>
          <a:p>
            <a:pPr fontAlgn="auto">
              <a:spcAft>
                <a:spcPts val="0"/>
              </a:spcAft>
            </a:pPr>
            <a:r>
              <a:rPr lang="en-US" sz="2400" b="1" smtClean="0"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  <a:t>Atsi </a:t>
            </a:r>
            <a:r>
              <a:rPr lang="en-US" sz="2400" b="1">
                <a:latin typeface="Helvetica" panose="020B0604020202020204" pitchFamily="34" charset="0"/>
                <a:cs typeface="Helvetica" panose="020B0604020202020204" pitchFamily="34" charset="0"/>
              </a:rPr>
              <a:t>– </a:t>
            </a:r>
            <a:r>
              <a:rPr lang="en-US" sz="2400" b="1" smtClean="0">
                <a:latin typeface="Helvetica" panose="020B0604020202020204" pitchFamily="34" charset="0"/>
                <a:cs typeface="Helvetica" panose="020B0604020202020204" pitchFamily="34" charset="0"/>
              </a:rPr>
              <a:t>additional targeted support and improvement</a:t>
            </a:r>
            <a:r>
              <a:rPr lang="en-US" sz="2400" b="1" smtClean="0"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  <a:t> </a:t>
            </a:r>
            <a:r>
              <a:rPr lang="en-US" sz="2400" smtClean="0"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  <a:t/>
            </a:r>
            <a:br>
              <a:rPr lang="en-US" sz="2400" smtClean="0"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</a:br>
            <a:endParaRPr lang="en-US" sz="2400" dirty="0">
              <a:latin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19914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1"/>
          <p:cNvGrpSpPr>
            <a:grpSpLocks/>
          </p:cNvGrpSpPr>
          <p:nvPr/>
        </p:nvGrpSpPr>
        <p:grpSpPr bwMode="auto">
          <a:xfrm>
            <a:off x="5130800" y="4343400"/>
            <a:ext cx="6400800" cy="4572000"/>
            <a:chOff x="0" y="0"/>
            <a:chExt cx="4032" cy="2880"/>
          </a:xfrm>
        </p:grpSpPr>
        <p:pic>
          <p:nvPicPr>
            <p:cNvPr id="32771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72"/>
              <a:ext cx="4027" cy="27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2772" name="Picture 3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4032" cy="28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questions</a:t>
            </a:r>
            <a:endParaRPr lang="en-US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 I Program	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Purpose</a:t>
            </a:r>
          </a:p>
          <a:p>
            <a:r>
              <a:rPr lang="en-US" smtClean="0"/>
              <a:t>School </a:t>
            </a:r>
            <a:r>
              <a:rPr lang="en-US" smtClean="0"/>
              <a:t>participation</a:t>
            </a:r>
          </a:p>
        </p:txBody>
      </p:sp>
    </p:spTree>
    <p:extLst>
      <p:ext uri="{BB962C8B-B14F-4D97-AF65-F5344CB8AC3E}">
        <p14:creationId xmlns:p14="http://schemas.microsoft.com/office/powerpoint/2010/main" val="359511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16800" y="3276600"/>
            <a:ext cx="4140200" cy="57658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  <a:effectLst>
            <a:outerShdw blurRad="63500" dist="38099" dir="5400000" algn="ctr" rotWithShape="0">
              <a:schemeClr val="bg2">
                <a:alpha val="75000"/>
              </a:schemeClr>
            </a:outerShdw>
          </a:effectLst>
        </p:spPr>
      </p:pic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168400" y="4572000"/>
            <a:ext cx="6057900" cy="3803650"/>
          </a:xfrm>
        </p:spPr>
        <p:txBody>
          <a:bodyPr>
            <a:normAutofit fontScale="92500" lnSpcReduction="20000"/>
          </a:bodyPr>
          <a:lstStyle/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n-US" sz="2400" smtClean="0">
                <a:latin typeface="Helvetica"/>
                <a:ea typeface="Helvetica"/>
                <a:cs typeface="Helvetica"/>
                <a:sym typeface="Helvetica"/>
              </a:rPr>
              <a:t>Title 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I funds are targeted to schools with high numbers of children from </a:t>
            </a:r>
            <a:r>
              <a:rPr lang="en-US" sz="2400" smtClean="0">
                <a:latin typeface="Helvetica"/>
                <a:ea typeface="Helvetica"/>
                <a:cs typeface="Helvetica"/>
                <a:sym typeface="Helvetica"/>
              </a:rPr>
              <a:t>low-income 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families</a:t>
            </a:r>
            <a:r>
              <a:rPr lang="en-US" sz="2400" smtClean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  <a:p>
            <a:pPr marL="457200" indent="-457200">
              <a:buSzPct val="155000"/>
              <a:buBlip>
                <a:blip r:embed="rId4"/>
              </a:buBlip>
            </a:pP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Title I is part of the </a:t>
            </a:r>
            <a:r>
              <a:rPr lang="en-US" sz="2400" b="1">
                <a:latin typeface="Helvetica"/>
                <a:ea typeface="Helvetica"/>
                <a:cs typeface="Helvetica"/>
                <a:sym typeface="Helvetica"/>
              </a:rPr>
              <a:t>Every Student Succeeds Act 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and provides about </a:t>
            </a:r>
            <a:r>
              <a:rPr lang="en-US" sz="2400" b="1">
                <a:latin typeface="Helvetica"/>
                <a:ea typeface="Helvetica"/>
                <a:cs typeface="Helvetica"/>
                <a:sym typeface="Helvetica"/>
              </a:rPr>
              <a:t>$15 billion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 per year in federal aid to local </a:t>
            </a:r>
            <a:r>
              <a:rPr lang="en-US" sz="2400" smtClean="0">
                <a:latin typeface="Helvetica"/>
                <a:ea typeface="Helvetica"/>
                <a:cs typeface="Helvetica"/>
                <a:sym typeface="Helvetica"/>
              </a:rPr>
              <a:t>schools across the United States.</a:t>
            </a:r>
            <a:endParaRPr lang="en-US" sz="2400">
              <a:latin typeface="Helvetica"/>
              <a:sym typeface="Helvetica"/>
            </a:endParaRP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n-US" sz="2400" b="1" smtClean="0">
                <a:latin typeface="Helvetica"/>
                <a:ea typeface="Helvetica"/>
                <a:cs typeface="Helvetica"/>
                <a:sym typeface="Helvetica"/>
              </a:rPr>
              <a:t>More than 55,900 </a:t>
            </a:r>
            <a:r>
              <a:rPr lang="en-US" sz="2400" b="1">
                <a:latin typeface="Helvetica"/>
                <a:ea typeface="Helvetica"/>
                <a:cs typeface="Helvetica"/>
                <a:sym typeface="Helvetica"/>
              </a:rPr>
              <a:t>public schools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en-US" sz="2400" smtClean="0">
                <a:latin typeface="Helvetica"/>
                <a:ea typeface="Helvetica"/>
                <a:cs typeface="Helvetica"/>
                <a:sym typeface="Helvetica"/>
              </a:rPr>
              <a:t>receive </a:t>
            </a:r>
            <a:r>
              <a:rPr lang="en-US" sz="2400">
                <a:latin typeface="Helvetica"/>
                <a:ea typeface="Helvetica"/>
                <a:cs typeface="Helvetica"/>
                <a:sym typeface="Helvetica"/>
              </a:rPr>
              <a:t>Title I funds</a:t>
            </a:r>
            <a:r>
              <a:rPr lang="en-US" sz="2400" smtClean="0">
                <a:latin typeface="Helvetica"/>
                <a:ea typeface="Helvetica"/>
                <a:cs typeface="Helvetica"/>
                <a:sym typeface="Helvetica"/>
              </a:rPr>
              <a:t>.</a:t>
            </a: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n-US" sz="2400" smtClean="0">
                <a:latin typeface="Helvetica"/>
                <a:cs typeface="Helvetica"/>
                <a:sym typeface="Helvetica"/>
              </a:rPr>
              <a:t>Title I serves </a:t>
            </a:r>
            <a:r>
              <a:rPr lang="en-US" sz="2400" b="1" smtClean="0">
                <a:latin typeface="Helvetica"/>
                <a:cs typeface="Helvetica"/>
                <a:sym typeface="Helvetica"/>
              </a:rPr>
              <a:t>more than 26 million children</a:t>
            </a:r>
            <a:r>
              <a:rPr lang="en-US" sz="2400" smtClean="0">
                <a:latin typeface="Helvetica"/>
                <a:cs typeface="Helvetica"/>
                <a:sym typeface="Helvetica"/>
              </a:rPr>
              <a:t>.</a:t>
            </a:r>
            <a:endParaRPr lang="en-US" sz="2400">
              <a:latin typeface="Helvetica"/>
              <a:sym typeface="Helvetica"/>
            </a:endParaRP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endParaRPr lang="en-US" sz="2400">
              <a:latin typeface="Helvetica"/>
              <a:sym typeface="Helvetica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320800" y="2476499"/>
            <a:ext cx="10856878" cy="1371601"/>
          </a:xfrm>
        </p:spPr>
        <p:txBody>
          <a:bodyPr>
            <a:normAutofit fontScale="90000"/>
          </a:bodyPr>
          <a:lstStyle/>
          <a:p>
            <a:r>
              <a:rPr lang="en-US" sz="3100" b="1" smtClean="0">
                <a:latin typeface="Helvetica" panose="020B0604020202020204" pitchFamily="34" charset="0"/>
                <a:cs typeface="Helvetica" panose="020B0604020202020204" pitchFamily="34" charset="0"/>
              </a:rPr>
              <a:t>Title </a:t>
            </a:r>
            <a:r>
              <a:rPr lang="en-US" sz="3100" b="1">
                <a:latin typeface="Helvetica" panose="020B0604020202020204" pitchFamily="34" charset="0"/>
                <a:cs typeface="Helvetica" panose="020B0604020202020204" pitchFamily="34" charset="0"/>
              </a:rPr>
              <a:t>I provides federal funding to schools to help students meet the challenging State academic standards</a:t>
            </a:r>
            <a:r>
              <a:rPr lang="en-US" sz="2000"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  <a:t/>
            </a:r>
            <a:br>
              <a:rPr lang="en-US" sz="2000"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</a:br>
            <a:endParaRPr lang="en-US" sz="2200" dirty="0">
              <a:latin typeface="Helvetica"/>
              <a:sym typeface="Helvetica"/>
            </a:endParaRPr>
          </a:p>
        </p:txBody>
      </p:sp>
      <p:sp>
        <p:nvSpPr>
          <p:cNvPr id="3" name="Title"/>
          <p:cNvSpPr/>
          <p:nvPr/>
        </p:nvSpPr>
        <p:spPr>
          <a:xfrm>
            <a:off x="1168400" y="685800"/>
            <a:ext cx="8737600" cy="1208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53" cap="all" spc="213" smtClean="0">
                <a:solidFill>
                  <a:srgbClr val="FFFF00"/>
                </a:solidFill>
                <a:latin typeface="Impact" panose="020B0806030902050204"/>
                <a:ea typeface="+mj-ea"/>
                <a:cs typeface="+mj-cs"/>
              </a:rPr>
              <a:t>PURPOSE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59200" y="8375651"/>
            <a:ext cx="34671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en-US" sz="1800">
                <a:solidFill>
                  <a:schemeClr val="bg1">
                    <a:lumMod val="50000"/>
                  </a:schemeClr>
                </a:solidFill>
              </a:rPr>
              <a:t>US Department of Education </a:t>
            </a:r>
          </a:p>
          <a:p>
            <a:pPr marL="1107430" lvl="1" indent="-457200" algn="r"/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Title I, Part A</a:t>
            </a:r>
          </a:p>
          <a:p>
            <a:pPr marL="1107430" lvl="1" indent="-457200" algn="r"/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Budget Tables</a:t>
            </a:r>
            <a:endParaRPr lang="en-US" sz="1800">
              <a:solidFill>
                <a:schemeClr val="bg1">
                  <a:lumMod val="50000"/>
                </a:schemeClr>
              </a:solidFill>
            </a:endParaRP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8601" y="838200"/>
            <a:ext cx="7467600" cy="1371600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Participation</a:t>
            </a:r>
            <a:endParaRPr lang="en-US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407607"/>
              </p:ext>
            </p:extLst>
          </p:nvPr>
        </p:nvGraphicFramePr>
        <p:xfrm>
          <a:off x="1335122" y="3251204"/>
          <a:ext cx="10856878" cy="5110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799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Assessments	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Types</a:t>
            </a:r>
          </a:p>
          <a:p>
            <a:r>
              <a:rPr lang="en-US" smtClean="0"/>
              <a:t>Timeline for results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0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FF33"/>
                </a:solidFill>
              </a:rPr>
              <a:t>Assessments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118413"/>
              </p:ext>
            </p:extLst>
          </p:nvPr>
        </p:nvGraphicFramePr>
        <p:xfrm>
          <a:off x="939800" y="2057400"/>
          <a:ext cx="10856878" cy="6273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33"/>
                </a:solidFill>
              </a:rPr>
              <a:t>results timeline</a:t>
            </a:r>
            <a:endParaRPr lang="en-US">
              <a:solidFill>
                <a:srgbClr val="FFFF33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35253"/>
              </p:ext>
            </p:extLst>
          </p:nvPr>
        </p:nvGraphicFramePr>
        <p:xfrm>
          <a:off x="1335122" y="3251204"/>
          <a:ext cx="10856878" cy="5110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65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of FUNds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Program funds</a:t>
            </a:r>
          </a:p>
        </p:txBody>
      </p:sp>
    </p:spTree>
    <p:extLst>
      <p:ext uri="{BB962C8B-B14F-4D97-AF65-F5344CB8AC3E}">
        <p14:creationId xmlns:p14="http://schemas.microsoft.com/office/powerpoint/2010/main" val="110245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1302561" y="838200"/>
            <a:ext cx="10856878" cy="212214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FF33"/>
                </a:solidFill>
              </a:rPr>
              <a:t>Program Funds</a:t>
            </a:r>
            <a:endParaRPr lang="en-US">
              <a:solidFill>
                <a:srgbClr val="FFFF33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092200" y="3251200"/>
            <a:ext cx="5638800" cy="5718101"/>
          </a:xfrm>
        </p:spPr>
        <p:txBody>
          <a:bodyPr>
            <a:normAutofit/>
          </a:bodyPr>
          <a:lstStyle/>
          <a:p>
            <a:pPr marL="508000" indent="-457200" eaLnBrk="1" hangingPunct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40">
                <a:latin typeface="Helvetica" panose="020B0604020202020204" pitchFamily="34" charset="0"/>
                <a:cs typeface="Helvetica" panose="020B0604020202020204" pitchFamily="34" charset="0"/>
                <a:sym typeface="News Gothic MT"/>
              </a:rPr>
              <a:t>A</a:t>
            </a:r>
            <a:r>
              <a:rPr lang="en-US" sz="2840" smtClean="0">
                <a:latin typeface="Helvetica" panose="020B0604020202020204" pitchFamily="34" charset="0"/>
                <a:cs typeface="Helvetica" panose="020B0604020202020204" pitchFamily="34" charset="0"/>
                <a:sym typeface="News Gothic MT"/>
              </a:rPr>
              <a:t>llocated so schools </a:t>
            </a:r>
            <a:r>
              <a:rPr lang="en-US" sz="2840">
                <a:latin typeface="Helvetica" panose="020B0604020202020204" pitchFamily="34" charset="0"/>
                <a:cs typeface="Helvetica" panose="020B0604020202020204" pitchFamily="34" charset="0"/>
                <a:sym typeface="News Gothic MT"/>
              </a:rPr>
              <a:t>with the most low income students get the most </a:t>
            </a:r>
            <a:r>
              <a:rPr lang="en-US" sz="2840" smtClean="0">
                <a:latin typeface="Helvetica" panose="020B0604020202020204" pitchFamily="34" charset="0"/>
                <a:cs typeface="Helvetica" panose="020B0604020202020204" pitchFamily="34" charset="0"/>
                <a:sym typeface="News Gothic MT"/>
              </a:rPr>
              <a:t>funding </a:t>
            </a:r>
          </a:p>
          <a:p>
            <a:pPr marL="508000" indent="-457200" eaLnBrk="1" hangingPunct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40"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  <a:r>
              <a:rPr lang="en-US" sz="2840" smtClean="0">
                <a:latin typeface="Helvetica" panose="020B0604020202020204" pitchFamily="34" charset="0"/>
                <a:cs typeface="Helvetica" panose="020B0604020202020204" pitchFamily="34" charset="0"/>
              </a:rPr>
              <a:t>llocated </a:t>
            </a:r>
            <a:r>
              <a:rPr lang="en-US" sz="2840">
                <a:latin typeface="Helvetica" panose="020B0604020202020204" pitchFamily="34" charset="0"/>
                <a:cs typeface="Helvetica" panose="020B0604020202020204" pitchFamily="34" charset="0"/>
              </a:rPr>
              <a:t>from the highest percentage </a:t>
            </a:r>
            <a:r>
              <a:rPr lang="en-US" sz="2840" smtClean="0">
                <a:latin typeface="Helvetica" panose="020B0604020202020204" pitchFamily="34" charset="0"/>
                <a:cs typeface="Helvetica" panose="020B0604020202020204" pitchFamily="34" charset="0"/>
              </a:rPr>
              <a:t>down</a:t>
            </a:r>
            <a:endParaRPr lang="en-US" sz="284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0800" indent="0" eaLnBrk="1" hangingPunct="1">
              <a:buFontTx/>
              <a:buNone/>
            </a:pPr>
            <a:endParaRPr lang="en-US" sz="2600" smtClean="0"/>
          </a:p>
          <a:p>
            <a:pPr marL="50800" indent="0" algn="ctr" eaLnBrk="1" hangingPunct="1">
              <a:buFontTx/>
              <a:buNone/>
            </a:pPr>
            <a:r>
              <a:rPr lang="en-US" sz="2400" smtClean="0">
                <a:latin typeface="Helvetica" panose="020B0604020202020204" pitchFamily="34" charset="0"/>
                <a:cs typeface="Helvetica" panose="020B0604020202020204" pitchFamily="34" charset="0"/>
              </a:rPr>
              <a:t>This </a:t>
            </a:r>
            <a:r>
              <a:rPr lang="en-US" sz="2400">
                <a:latin typeface="Helvetica" panose="020B0604020202020204" pitchFamily="34" charset="0"/>
                <a:cs typeface="Helvetica" panose="020B0604020202020204" pitchFamily="34" charset="0"/>
              </a:rPr>
              <a:t>chart is an example of four elementary schools and the percentage of students who receive free or reduced lunches. 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6452006" y="2237900"/>
            <a:ext cx="5993994" cy="673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65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2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3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4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5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6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634BC18E1C5B42ADEEB1AA14E50583" ma:contentTypeVersion="11" ma:contentTypeDescription="Create a new document." ma:contentTypeScope="" ma:versionID="f2f28cc36850f6abd3bb7cce371bd999">
  <xsd:schema xmlns:xsd="http://www.w3.org/2001/XMLSchema" xmlns:xs="http://www.w3.org/2001/XMLSchema" xmlns:p="http://schemas.microsoft.com/office/2006/metadata/properties" xmlns:ns2="7facdb51-5a5c-4130-9ce7-d226f3f19c4a" xmlns:ns3="a29c4752-640a-4f9c-96ec-c50a077b5859" targetNamespace="http://schemas.microsoft.com/office/2006/metadata/properties" ma:root="true" ma:fieldsID="3459ced808fc92218cd552bf718adc17" ns2:_="" ns3:_="">
    <xsd:import namespace="7facdb51-5a5c-4130-9ce7-d226f3f19c4a"/>
    <xsd:import namespace="a29c4752-640a-4f9c-96ec-c50a077b585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acdb51-5a5c-4130-9ce7-d226f3f19c4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9c4752-640a-4f9c-96ec-c50a077b58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2356D3-0068-4EE5-9723-5538AC184B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acdb51-5a5c-4130-9ce7-d226f3f19c4a"/>
    <ds:schemaRef ds:uri="a29c4752-640a-4f9c-96ec-c50a077b5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4D2108-D735-4B36-AA07-08CB18EAB016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a29c4752-640a-4f9c-96ec-c50a077b5859"/>
    <ds:schemaRef ds:uri="7facdb51-5a5c-4130-9ce7-d226f3f19c4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D5CA329-1A2A-45F1-9615-7628075DBF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2150</TotalTime>
  <Pages>0</Pages>
  <Words>1210</Words>
  <Characters>0</Characters>
  <Application>Microsoft Office PowerPoint</Application>
  <PresentationFormat>Custom</PresentationFormat>
  <Lines>0</Lines>
  <Paragraphs>137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ＭＳ Ｐゴシック</vt:lpstr>
      <vt:lpstr>ＭＳ Ｐゴシック</vt:lpstr>
      <vt:lpstr>Arial</vt:lpstr>
      <vt:lpstr>Calibri</vt:lpstr>
      <vt:lpstr>Chalkboard</vt:lpstr>
      <vt:lpstr>Gill Sans MT</vt:lpstr>
      <vt:lpstr>Helvetica</vt:lpstr>
      <vt:lpstr>Impact</vt:lpstr>
      <vt:lpstr>News Gothic MT</vt:lpstr>
      <vt:lpstr>Segoe UI</vt:lpstr>
      <vt:lpstr>Wingdings</vt:lpstr>
      <vt:lpstr>ヒラギノ角ゴ ProN W3</vt:lpstr>
      <vt:lpstr>Badge</vt:lpstr>
      <vt:lpstr>Title I Annual Meeting</vt:lpstr>
      <vt:lpstr>Title I Program </vt:lpstr>
      <vt:lpstr>Title I provides federal funding to schools to help students meet the challenging State academic standards </vt:lpstr>
      <vt:lpstr>Participation</vt:lpstr>
      <vt:lpstr>Assessments </vt:lpstr>
      <vt:lpstr>Assessments</vt:lpstr>
      <vt:lpstr>results timeline</vt:lpstr>
      <vt:lpstr>Use of FUNds</vt:lpstr>
      <vt:lpstr>Program Funds</vt:lpstr>
      <vt:lpstr>Program Funds</vt:lpstr>
      <vt:lpstr>Additional parent notification requirements</vt:lpstr>
      <vt:lpstr>District Policy – family engagement</vt:lpstr>
      <vt:lpstr>School Parent and Family Engagement Policy</vt:lpstr>
      <vt:lpstr>School-Parent Compact</vt:lpstr>
      <vt:lpstr>educator Qualifications</vt:lpstr>
      <vt:lpstr>Parents’ right-to-know – school level</vt:lpstr>
      <vt:lpstr>Parents’ right-to-know – district level</vt:lpstr>
      <vt:lpstr>CSI-TSI-ATSI 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Annual Meeting</dc:title>
  <dc:creator>Owner</dc:creator>
  <cp:lastModifiedBy>Stach, Mary</cp:lastModifiedBy>
  <cp:revision>91</cp:revision>
  <dcterms:created xsi:type="dcterms:W3CDTF">2009-08-11T01:27:45Z</dcterms:created>
  <dcterms:modified xsi:type="dcterms:W3CDTF">2019-08-07T21:12:43Z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0x0101009D634BC18E1C5B42ADEEB1AA14E50583</vt:lpwstr>
  </property>
</Properties>
</file>